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04CD-E4C4-AC47-ADBA-159240DACBC7}" type="datetimeFigureOut">
              <a:rPr lang="en-US" smtClean="0"/>
              <a:t>28/10/18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2" y="2308403"/>
            <a:ext cx="8134824" cy="175260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PT Sans"/>
                <a:cs typeface="PT Sans"/>
              </a:rPr>
              <a:t>Symb</a:t>
            </a:r>
            <a:r>
              <a:rPr lang="en-US" sz="1600" dirty="0">
                <a:solidFill>
                  <a:schemeClr val="tx1"/>
                </a:solidFill>
                <a:latin typeface="PT Sans"/>
                <a:cs typeface="PT Sans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	Stock Name	</a:t>
            </a:r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Sector</a:t>
            </a:r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		Shares		Price			Total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AAPL			Apple </a:t>
            </a:r>
            <a:r>
              <a:rPr lang="en-US" sz="1200" dirty="0" err="1" smtClean="0">
                <a:solidFill>
                  <a:schemeClr val="tx1"/>
                </a:solidFill>
                <a:latin typeface="PT Sans"/>
                <a:cs typeface="PT Sans"/>
              </a:rPr>
              <a:t>Inc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		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Technology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	400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			$2.10			$840.00</a:t>
            </a:r>
            <a:endParaRPr lang="en-US" sz="12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851"/>
            <a:ext cx="9144000" cy="14112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68542" y="3516868"/>
            <a:ext cx="1443284" cy="66495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</a:rPr>
              <a:t>CONFIRM TRADE</a:t>
            </a:r>
            <a:endParaRPr lang="en-US" sz="1600" dirty="0">
              <a:latin typeface="PT San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809591" y="3516868"/>
            <a:ext cx="2771103" cy="780406"/>
          </a:xfrm>
          <a:prstGeom prst="wedgeEllipseCallout">
            <a:avLst>
              <a:gd name="adj1" fmla="val 81151"/>
              <a:gd name="adj2" fmla="val -102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TEXT/COLOR FOR BUY / 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Hart</dc:creator>
  <cp:lastModifiedBy>Stephen Hart</cp:lastModifiedBy>
  <cp:revision>4</cp:revision>
  <cp:lastPrinted>2018-10-28T23:08:36Z</cp:lastPrinted>
  <dcterms:created xsi:type="dcterms:W3CDTF">2018-10-26T20:26:26Z</dcterms:created>
  <dcterms:modified xsi:type="dcterms:W3CDTF">2018-10-28T23:08:43Z</dcterms:modified>
</cp:coreProperties>
</file>