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0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la.kpi.ua/bitstream/123456789/31110/1/Bogutskii_magistr.pdf" TargetMode="External"/><Relationship Id="rId2" Type="http://schemas.openxmlformats.org/officeDocument/2006/relationships/hyperlink" Target="https://uk.wikipedia.org/wiki/&#1053;&#1077;&#1081;&#1088;&#1086;&#1085;&#1085;&#1072;_&#1084;&#1077;&#1088;&#1077;&#1078;&#1072;_&#1045;&#1083;&#1084;&#1072;&#1085;&#1072;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4AC9-FF19-BD42-8DDA-62BB97B16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Нейронна мережа Елмана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167BD-A186-BF4B-B241-378EB6B0D4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Підготувала</a:t>
            </a:r>
          </a:p>
          <a:p>
            <a:r>
              <a:rPr lang="uk-UA" dirty="0"/>
              <a:t>Студентка групи КН-31</a:t>
            </a:r>
          </a:p>
          <a:p>
            <a:r>
              <a:rPr lang="uk-UA" dirty="0"/>
              <a:t>Бикова Валентина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153599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7BF44-8A16-6448-8273-F5B4CAC5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29312"/>
            <a:ext cx="3680885" cy="1371600"/>
          </a:xfrm>
        </p:spPr>
        <p:txBody>
          <a:bodyPr/>
          <a:lstStyle/>
          <a:p>
            <a:r>
              <a:rPr lang="ru-RU" dirty="0"/>
              <a:t>Нейронна мережа </a:t>
            </a:r>
            <a:r>
              <a:rPr lang="ru-RU" dirty="0" err="1"/>
              <a:t>Елмана</a:t>
            </a:r>
            <a:endParaRPr lang="en-U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84BE22-37DC-E64C-9CC0-27E87DDE0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0183" y="609600"/>
            <a:ext cx="5285059" cy="5181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FFED5-FFBA-BF44-B45B-46CAA8151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028497"/>
            <a:ext cx="3680885" cy="3246236"/>
          </a:xfrm>
        </p:spPr>
        <p:txBody>
          <a:bodyPr>
            <a:normAutofit fontScale="92500" lnSpcReduction="10000"/>
          </a:bodyPr>
          <a:lstStyle/>
          <a:p>
            <a:r>
              <a:rPr lang="uk-UA" b="1" dirty="0"/>
              <a:t>Нейронна мережа Елмана</a:t>
            </a:r>
            <a:r>
              <a:rPr lang="uk-UA" dirty="0"/>
              <a:t> — один з видів рекурентних мереж, яка так само як і мережа Джордана отримується з багатошарового перцептрона введенням зворотних зв'язків, тільки зв'язки йдуть не від виходу мережі, а від виходів внутрішніх нейронів. Це дозволяє врахувати передісторію процесів, що спостерігаються і накопичувати інформацію для вироблення правильної стратегії управління. Ці мережі можуть застосовуються в системах управління рухомими об'єктами, тому що їх головною особливістю є запам'ятовування послідовностей.</a:t>
            </a:r>
          </a:p>
        </p:txBody>
      </p:sp>
    </p:spTree>
    <p:extLst>
      <p:ext uri="{BB962C8B-B14F-4D97-AF65-F5344CB8AC3E}">
        <p14:creationId xmlns:p14="http://schemas.microsoft.com/office/powerpoint/2010/main" val="407104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8496C5-D74E-5E4A-AFB4-6CD095B69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3598" y="1559460"/>
            <a:ext cx="6169025" cy="290350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FC9AC-8575-6E41-9B74-1068A5A2D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377" y="924910"/>
            <a:ext cx="4474779" cy="4845269"/>
          </a:xfrm>
        </p:spPr>
        <p:txBody>
          <a:bodyPr>
            <a:normAutofit/>
          </a:bodyPr>
          <a:lstStyle/>
          <a:p>
            <a:r>
              <a:rPr lang="ru-RU" dirty="0" err="1"/>
              <a:t>Рекурентні</a:t>
            </a:r>
            <a:r>
              <a:rPr lang="ru-RU" dirty="0"/>
              <a:t> </a:t>
            </a:r>
            <a:r>
              <a:rPr lang="ru-RU" dirty="0" err="1"/>
              <a:t>мережі</a:t>
            </a:r>
            <a:r>
              <a:rPr lang="ru-RU" dirty="0"/>
              <a:t> –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такі</a:t>
            </a:r>
            <a:r>
              <a:rPr lang="ru-RU" dirty="0"/>
              <a:t> </a:t>
            </a:r>
            <a:r>
              <a:rPr lang="ru-RU" dirty="0" err="1"/>
              <a:t>мережі</a:t>
            </a:r>
            <a:r>
              <a:rPr lang="ru-RU" dirty="0"/>
              <a:t>, в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дозволені</a:t>
            </a:r>
            <a:r>
              <a:rPr lang="ru-RU" dirty="0"/>
              <a:t> цикли. </a:t>
            </a:r>
            <a:r>
              <a:rPr lang="ru-RU" dirty="0" err="1"/>
              <a:t>Нейрони</a:t>
            </a:r>
            <a:r>
              <a:rPr lang="ru-RU" dirty="0"/>
              <a:t> в </a:t>
            </a:r>
            <a:r>
              <a:rPr lang="ru-RU" dirty="0" err="1"/>
              <a:t>такіи</a:t>
            </a:r>
            <a:r>
              <a:rPr lang="ru-RU" dirty="0"/>
              <a:t>̆ </a:t>
            </a:r>
            <a:r>
              <a:rPr lang="ru-RU" dirty="0" err="1"/>
              <a:t>мережі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частину</a:t>
            </a:r>
            <a:r>
              <a:rPr lang="ru-RU" dirty="0"/>
              <a:t> </a:t>
            </a:r>
            <a:r>
              <a:rPr lang="ru-RU" dirty="0" err="1"/>
              <a:t>інформаціі</a:t>
            </a:r>
            <a:r>
              <a:rPr lang="ru-RU" dirty="0"/>
              <a:t>̈ </a:t>
            </a:r>
            <a:r>
              <a:rPr lang="ru-RU" dirty="0" err="1"/>
              <a:t>передавати</a:t>
            </a:r>
            <a:r>
              <a:rPr lang="ru-RU" dirty="0"/>
              <a:t> </a:t>
            </a:r>
            <a:r>
              <a:rPr lang="ru-RU" dirty="0" err="1"/>
              <a:t>собі</a:t>
            </a:r>
            <a:r>
              <a:rPr lang="ru-RU" dirty="0"/>
              <a:t> на </a:t>
            </a:r>
            <a:r>
              <a:rPr lang="ru-RU" dirty="0" err="1"/>
              <a:t>вхід</a:t>
            </a:r>
            <a:r>
              <a:rPr lang="ru-RU" dirty="0"/>
              <a:t> і за </a:t>
            </a:r>
            <a:r>
              <a:rPr lang="ru-RU" dirty="0" err="1"/>
              <a:t>рахунок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запам'ятовувати</a:t>
            </a:r>
            <a:r>
              <a:rPr lang="ru-RU" dirty="0"/>
              <a:t> </a:t>
            </a:r>
            <a:r>
              <a:rPr lang="ru-RU" dirty="0" err="1"/>
              <a:t>подіі</a:t>
            </a:r>
            <a:r>
              <a:rPr lang="ru-RU" dirty="0"/>
              <a:t>̈,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відбулися</a:t>
            </a:r>
            <a:r>
              <a:rPr lang="ru-RU" dirty="0"/>
              <a:t> </a:t>
            </a:r>
            <a:r>
              <a:rPr lang="ru-RU" dirty="0" err="1"/>
              <a:t>деякии</a:t>
            </a:r>
            <a:r>
              <a:rPr lang="ru-RU" dirty="0"/>
              <a:t>̆ час назад і </a:t>
            </a:r>
            <a:r>
              <a:rPr lang="ru-RU" dirty="0" err="1"/>
              <a:t>навіть</a:t>
            </a:r>
            <a:r>
              <a:rPr lang="ru-RU" dirty="0"/>
              <a:t> </a:t>
            </a:r>
            <a:r>
              <a:rPr lang="ru-RU" dirty="0" err="1"/>
              <a:t>великии</a:t>
            </a:r>
            <a:r>
              <a:rPr lang="ru-RU" dirty="0"/>
              <a:t>̆ час назад. </a:t>
            </a:r>
            <a:r>
              <a:rPr lang="ru-RU" dirty="0" err="1"/>
              <a:t>Навчання</a:t>
            </a:r>
            <a:r>
              <a:rPr lang="ru-RU" dirty="0"/>
              <a:t> </a:t>
            </a:r>
            <a:r>
              <a:rPr lang="ru-RU" dirty="0" err="1"/>
              <a:t>рекурентноі</a:t>
            </a:r>
            <a:r>
              <a:rPr lang="ru-RU" dirty="0"/>
              <a:t>̈ </a:t>
            </a:r>
            <a:r>
              <a:rPr lang="ru-RU" dirty="0" err="1"/>
              <a:t>мережі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представити</a:t>
            </a:r>
            <a:r>
              <a:rPr lang="ru-RU" dirty="0"/>
              <a:t> у </a:t>
            </a:r>
            <a:r>
              <a:rPr lang="ru-RU" dirty="0" err="1"/>
              <a:t>вигляді</a:t>
            </a:r>
            <a:r>
              <a:rPr lang="ru-RU" dirty="0"/>
              <a:t> мереж з прямим </a:t>
            </a:r>
            <a:r>
              <a:rPr lang="ru-RU" dirty="0" err="1"/>
              <a:t>розповсюдженням</a:t>
            </a:r>
            <a:r>
              <a:rPr lang="ru-RU" dirty="0"/>
              <a:t> сигналу </a:t>
            </a:r>
            <a:r>
              <a:rPr lang="ru-RU" dirty="0" err="1"/>
              <a:t>розгорнуту</a:t>
            </a:r>
            <a:r>
              <a:rPr lang="ru-RU" dirty="0"/>
              <a:t> в </a:t>
            </a:r>
            <a:r>
              <a:rPr lang="ru-RU" dirty="0" err="1"/>
              <a:t>часі</a:t>
            </a:r>
            <a:r>
              <a:rPr lang="ru-RU" dirty="0"/>
              <a:t>. Мережа </a:t>
            </a:r>
            <a:r>
              <a:rPr lang="ru-RU" dirty="0" err="1"/>
              <a:t>отримує</a:t>
            </a:r>
            <a:r>
              <a:rPr lang="ru-RU" dirty="0"/>
              <a:t> на </a:t>
            </a:r>
            <a:r>
              <a:rPr lang="ru-RU" dirty="0" err="1"/>
              <a:t>вхід</a:t>
            </a:r>
            <a:r>
              <a:rPr lang="ru-RU" dirty="0"/>
              <a:t> </a:t>
            </a:r>
            <a:r>
              <a:rPr lang="ru-RU" dirty="0" err="1"/>
              <a:t>вхіднии</a:t>
            </a:r>
            <a:r>
              <a:rPr lang="ru-RU" dirty="0"/>
              <a:t>̆ сигнал, </a:t>
            </a:r>
            <a:r>
              <a:rPr lang="ru-RU" dirty="0" err="1"/>
              <a:t>видає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видає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один сигнал, </a:t>
            </a:r>
            <a:r>
              <a:rPr lang="ru-RU" dirty="0" err="1"/>
              <a:t>якии</a:t>
            </a:r>
            <a:r>
              <a:rPr lang="ru-RU" dirty="0"/>
              <a:t>̆ </a:t>
            </a:r>
            <a:r>
              <a:rPr lang="ru-RU" dirty="0" err="1"/>
              <a:t>подається</a:t>
            </a:r>
            <a:r>
              <a:rPr lang="ru-RU" dirty="0"/>
              <a:t> на </a:t>
            </a:r>
            <a:r>
              <a:rPr lang="ru-RU" dirty="0" err="1"/>
              <a:t>вхід</a:t>
            </a:r>
            <a:r>
              <a:rPr lang="ru-RU" dirty="0"/>
              <a:t> </a:t>
            </a:r>
            <a:r>
              <a:rPr lang="ru-RU" dirty="0" err="1"/>
              <a:t>такоі</a:t>
            </a:r>
            <a:r>
              <a:rPr lang="ru-RU" dirty="0"/>
              <a:t>̈ ж </a:t>
            </a:r>
            <a:r>
              <a:rPr lang="ru-RU" dirty="0" err="1"/>
              <a:t>копіі</a:t>
            </a:r>
            <a:r>
              <a:rPr lang="ru-RU" dirty="0"/>
              <a:t>̈ </a:t>
            </a:r>
            <a:r>
              <a:rPr lang="ru-RU" dirty="0" err="1"/>
              <a:t>мережі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на </a:t>
            </a:r>
            <a:r>
              <a:rPr lang="ru-RU" dirty="0" err="1"/>
              <a:t>наступному</a:t>
            </a:r>
            <a:r>
              <a:rPr lang="ru-RU" dirty="0"/>
              <a:t> </a:t>
            </a:r>
            <a:r>
              <a:rPr lang="ru-RU" dirty="0" err="1"/>
              <a:t>етапі</a:t>
            </a:r>
            <a:r>
              <a:rPr lang="ru-RU" dirty="0"/>
              <a:t> часу. На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етапі</a:t>
            </a:r>
            <a:r>
              <a:rPr lang="ru-RU" dirty="0"/>
              <a:t> часу мережа </a:t>
            </a:r>
            <a:r>
              <a:rPr lang="ru-RU" dirty="0" err="1"/>
              <a:t>отримує</a:t>
            </a:r>
            <a:r>
              <a:rPr lang="ru-RU" dirty="0"/>
              <a:t> на </a:t>
            </a:r>
            <a:r>
              <a:rPr lang="ru-RU" dirty="0" err="1"/>
              <a:t>вхід</a:t>
            </a:r>
            <a:r>
              <a:rPr lang="ru-RU" dirty="0"/>
              <a:t> </a:t>
            </a:r>
            <a:r>
              <a:rPr lang="ru-RU" dirty="0" err="1"/>
              <a:t>іншии</a:t>
            </a:r>
            <a:r>
              <a:rPr lang="ru-RU" dirty="0"/>
              <a:t>̆ сигнал і </a:t>
            </a:r>
            <a:r>
              <a:rPr lang="ru-RU" dirty="0" err="1"/>
              <a:t>видає</a:t>
            </a:r>
            <a:r>
              <a:rPr lang="ru-RU" dirty="0"/>
              <a:t> на </a:t>
            </a:r>
            <a:r>
              <a:rPr lang="ru-RU" dirty="0" err="1"/>
              <a:t>вихід</a:t>
            </a:r>
            <a:r>
              <a:rPr lang="ru-RU" dirty="0"/>
              <a:t> </a:t>
            </a:r>
            <a:r>
              <a:rPr lang="ru-RU" dirty="0" err="1"/>
              <a:t>наступнии</a:t>
            </a:r>
            <a:r>
              <a:rPr lang="ru-RU" dirty="0"/>
              <a:t>̆ сигнал і так </a:t>
            </a:r>
            <a:r>
              <a:rPr lang="ru-RU" dirty="0" err="1"/>
              <a:t>далі</a:t>
            </a:r>
            <a:r>
              <a:rPr lang="ru-RU" dirty="0"/>
              <a:t>. Для того,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записалося</a:t>
            </a:r>
            <a:r>
              <a:rPr lang="ru-RU" dirty="0"/>
              <a:t> в </a:t>
            </a:r>
            <a:r>
              <a:rPr lang="ru-RU" dirty="0" err="1"/>
              <a:t>нейрон</a:t>
            </a:r>
            <a:r>
              <a:rPr lang="ru-RU" dirty="0"/>
              <a:t>, </a:t>
            </a:r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dirty="0" err="1"/>
              <a:t>вхіднии</a:t>
            </a:r>
            <a:r>
              <a:rPr lang="ru-RU" dirty="0"/>
              <a:t>̆ вентиль </a:t>
            </a:r>
            <a:r>
              <a:rPr lang="ru-RU" dirty="0" err="1"/>
              <a:t>встановити</a:t>
            </a:r>
            <a:r>
              <a:rPr lang="ru-RU" dirty="0"/>
              <a:t> в </a:t>
            </a:r>
            <a:r>
              <a:rPr lang="ru-RU" dirty="0" err="1"/>
              <a:t>одиницю</a:t>
            </a:r>
            <a:r>
              <a:rPr lang="ru-RU" dirty="0"/>
              <a:t>,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записується</a:t>
            </a:r>
            <a:r>
              <a:rPr lang="ru-RU" dirty="0"/>
              <a:t> і </a:t>
            </a:r>
            <a:r>
              <a:rPr lang="ru-RU" dirty="0" err="1"/>
              <a:t>зберігається</a:t>
            </a:r>
            <a:r>
              <a:rPr lang="ru-RU" dirty="0"/>
              <a:t> в </a:t>
            </a:r>
            <a:r>
              <a:rPr lang="ru-RU" dirty="0" err="1"/>
              <a:t>нейроні</a:t>
            </a:r>
            <a:r>
              <a:rPr lang="ru-RU" dirty="0"/>
              <a:t> за </a:t>
            </a:r>
            <a:r>
              <a:rPr lang="ru-RU" dirty="0" err="1"/>
              <a:t>рахунок</a:t>
            </a:r>
            <a:r>
              <a:rPr lang="ru-RU" dirty="0"/>
              <a:t> </a:t>
            </a:r>
            <a:r>
              <a:rPr lang="ru-RU" dirty="0" err="1"/>
              <a:t>рекурентноі</a:t>
            </a:r>
            <a:r>
              <a:rPr lang="ru-RU" dirty="0"/>
              <a:t>̈ </a:t>
            </a:r>
            <a:r>
              <a:rPr lang="ru-RU" dirty="0" err="1"/>
              <a:t>мережі</a:t>
            </a:r>
            <a:r>
              <a:rPr lang="ru-RU" dirty="0"/>
              <a:t> </a:t>
            </a:r>
            <a:r>
              <a:rPr lang="ru-RU" dirty="0" err="1"/>
              <a:t>зворотного</a:t>
            </a:r>
            <a:r>
              <a:rPr lang="ru-RU" dirty="0"/>
              <a:t> </a:t>
            </a:r>
            <a:r>
              <a:rPr lang="ru-RU" dirty="0" err="1"/>
              <a:t>зв'язку</a:t>
            </a:r>
            <a:r>
              <a:rPr lang="ru-RU" dirty="0"/>
              <a:t>,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побачити</a:t>
            </a:r>
            <a:r>
              <a:rPr lang="ru-RU" dirty="0"/>
              <a:t> на рис. 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B2ABB-0504-3446-A98F-674242B0674B}"/>
              </a:ext>
            </a:extLst>
          </p:cNvPr>
          <p:cNvSpPr txBox="1"/>
          <p:nvPr/>
        </p:nvSpPr>
        <p:spPr>
          <a:xfrm>
            <a:off x="6487859" y="4624552"/>
            <a:ext cx="3940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400" dirty="0"/>
              <a:t>Рисунок 1. Рекурентна нейронна мережа Елмана</a:t>
            </a:r>
            <a:endParaRPr lang="en-UA" sz="1400" dirty="0"/>
          </a:p>
        </p:txBody>
      </p:sp>
    </p:spTree>
    <p:extLst>
      <p:ext uri="{BB962C8B-B14F-4D97-AF65-F5344CB8AC3E}">
        <p14:creationId xmlns:p14="http://schemas.microsoft.com/office/powerpoint/2010/main" val="257075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ED8E31-B28B-E145-907E-60DA016EB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8218" y="1695888"/>
            <a:ext cx="3822700" cy="28829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958E6-92AE-5742-A9B0-982748DEF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114097"/>
            <a:ext cx="4758559" cy="4160636"/>
          </a:xfrm>
        </p:spPr>
        <p:txBody>
          <a:bodyPr>
            <a:normAutofit/>
          </a:bodyPr>
          <a:lstStyle/>
          <a:p>
            <a:r>
              <a:rPr lang="ru-RU" dirty="0" err="1"/>
              <a:t>Використовується</a:t>
            </a:r>
            <a:r>
              <a:rPr lang="ru-RU" dirty="0"/>
              <a:t> </a:t>
            </a:r>
            <a:r>
              <a:rPr lang="ru-RU" dirty="0" err="1"/>
              <a:t>тришарова</a:t>
            </a:r>
            <a:r>
              <a:rPr lang="ru-RU" dirty="0"/>
              <a:t> мережа з </a:t>
            </a:r>
            <a:r>
              <a:rPr lang="ru-RU" dirty="0" err="1"/>
              <a:t>додаванням</a:t>
            </a:r>
            <a:r>
              <a:rPr lang="ru-RU" dirty="0"/>
              <a:t> набору «</a:t>
            </a:r>
            <a:r>
              <a:rPr lang="ru-RU" dirty="0" err="1"/>
              <a:t>контекстних</a:t>
            </a:r>
            <a:r>
              <a:rPr lang="ru-RU" dirty="0"/>
              <a:t> </a:t>
            </a:r>
            <a:r>
              <a:rPr lang="ru-RU" dirty="0" err="1"/>
              <a:t>вузлів</a:t>
            </a:r>
            <a:r>
              <a:rPr lang="ru-RU" dirty="0"/>
              <a:t>». </a:t>
            </a:r>
            <a:r>
              <a:rPr lang="ru-RU" dirty="0" err="1"/>
              <a:t>Існують</a:t>
            </a:r>
            <a:r>
              <a:rPr lang="ru-RU" dirty="0"/>
              <a:t> </a:t>
            </a:r>
            <a:r>
              <a:rPr lang="ru-RU" dirty="0" err="1"/>
              <a:t>з'єднання</a:t>
            </a:r>
            <a:r>
              <a:rPr lang="ru-RU" dirty="0"/>
              <a:t> з </a:t>
            </a:r>
            <a:r>
              <a:rPr lang="ru-RU" dirty="0" err="1"/>
              <a:t>середнього</a:t>
            </a:r>
            <a:r>
              <a:rPr lang="ru-RU" dirty="0"/>
              <a:t> (</a:t>
            </a:r>
            <a:r>
              <a:rPr lang="ru-RU" dirty="0" err="1"/>
              <a:t>прихованого</a:t>
            </a:r>
            <a:r>
              <a:rPr lang="ru-RU" dirty="0"/>
              <a:t>) шару з </a:t>
            </a:r>
            <a:r>
              <a:rPr lang="ru-RU" dirty="0" err="1"/>
              <a:t>цими</a:t>
            </a:r>
            <a:r>
              <a:rPr lang="ru-RU" dirty="0"/>
              <a:t> </a:t>
            </a:r>
            <a:r>
              <a:rPr lang="ru-RU" dirty="0" err="1"/>
              <a:t>контекстними</a:t>
            </a:r>
            <a:r>
              <a:rPr lang="ru-RU" dirty="0"/>
              <a:t> </a:t>
            </a:r>
            <a:r>
              <a:rPr lang="ru-RU" dirty="0" err="1"/>
              <a:t>вузлами</a:t>
            </a:r>
            <a:r>
              <a:rPr lang="ru-RU" dirty="0"/>
              <a:t> з </a:t>
            </a:r>
            <a:r>
              <a:rPr lang="ru-RU" dirty="0" err="1"/>
              <a:t>незмінними</a:t>
            </a:r>
            <a:r>
              <a:rPr lang="ru-RU" dirty="0"/>
              <a:t> </a:t>
            </a:r>
            <a:r>
              <a:rPr lang="ru-RU" dirty="0" err="1"/>
              <a:t>одиничними</a:t>
            </a:r>
            <a:r>
              <a:rPr lang="ru-RU" dirty="0"/>
              <a:t> вагами.</a:t>
            </a:r>
            <a:r>
              <a:rPr lang="ru-RU" baseline="30000" dirty="0"/>
              <a:t> </a:t>
            </a:r>
            <a:r>
              <a:rPr lang="ru-RU" dirty="0"/>
              <a:t>На кожному </a:t>
            </a:r>
            <a:r>
              <a:rPr lang="ru-RU" dirty="0" err="1"/>
              <a:t>такті</a:t>
            </a:r>
            <a:r>
              <a:rPr lang="ru-RU" dirty="0"/>
              <a:t> </a:t>
            </a:r>
            <a:r>
              <a:rPr lang="ru-RU" dirty="0" err="1"/>
              <a:t>вхід</a:t>
            </a:r>
            <a:r>
              <a:rPr lang="ru-RU" dirty="0"/>
              <a:t> </a:t>
            </a:r>
            <a:r>
              <a:rPr lang="ru-RU" dirty="0" err="1"/>
              <a:t>поширюється</a:t>
            </a:r>
            <a:r>
              <a:rPr lang="ru-RU" dirty="0"/>
              <a:t> </a:t>
            </a:r>
            <a:r>
              <a:rPr lang="ru-RU" dirty="0" err="1"/>
              <a:t>стандартним</a:t>
            </a:r>
            <a:r>
              <a:rPr lang="ru-RU" dirty="0"/>
              <a:t> прямим чином, а </a:t>
            </a:r>
            <a:r>
              <a:rPr lang="ru-RU" dirty="0" err="1"/>
              <a:t>потім</a:t>
            </a:r>
            <a:r>
              <a:rPr lang="ru-RU" dirty="0"/>
              <a:t> </a:t>
            </a:r>
            <a:r>
              <a:rPr lang="ru-RU" dirty="0" err="1"/>
              <a:t>застосовується</a:t>
            </a:r>
            <a:r>
              <a:rPr lang="ru-RU" dirty="0"/>
              <a:t> правило </a:t>
            </a:r>
            <a:r>
              <a:rPr lang="ru-RU" dirty="0" err="1"/>
              <a:t>навчання</a:t>
            </a:r>
            <a:r>
              <a:rPr lang="ru-RU" dirty="0"/>
              <a:t>. </a:t>
            </a:r>
            <a:r>
              <a:rPr lang="ru-RU" dirty="0" err="1"/>
              <a:t>Незмінні</a:t>
            </a:r>
            <a:r>
              <a:rPr lang="ru-RU" dirty="0"/>
              <a:t> </a:t>
            </a:r>
            <a:r>
              <a:rPr lang="ru-RU" dirty="0" err="1"/>
              <a:t>зворотні</a:t>
            </a:r>
            <a:r>
              <a:rPr lang="ru-RU" dirty="0"/>
              <a:t> </a:t>
            </a:r>
            <a:r>
              <a:rPr lang="ru-RU" dirty="0" err="1"/>
              <a:t>з'єднання</a:t>
            </a:r>
            <a:r>
              <a:rPr lang="ru-RU" dirty="0"/>
              <a:t> </a:t>
            </a:r>
            <a:r>
              <a:rPr lang="ru-RU" dirty="0" err="1"/>
              <a:t>призводять</a:t>
            </a:r>
            <a:r>
              <a:rPr lang="ru-RU" dirty="0"/>
              <a:t> до того,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контекстні</a:t>
            </a:r>
            <a:r>
              <a:rPr lang="ru-RU" dirty="0"/>
              <a:t> </a:t>
            </a:r>
            <a:r>
              <a:rPr lang="ru-RU" dirty="0" err="1"/>
              <a:t>вузли</a:t>
            </a:r>
            <a:r>
              <a:rPr lang="ru-RU" dirty="0"/>
              <a:t> </a:t>
            </a:r>
            <a:r>
              <a:rPr lang="ru-RU" dirty="0" err="1"/>
              <a:t>завжди</a:t>
            </a:r>
            <a:r>
              <a:rPr lang="ru-RU" dirty="0"/>
              <a:t> </a:t>
            </a:r>
            <a:r>
              <a:rPr lang="ru-RU" dirty="0" err="1"/>
              <a:t>зберігають</a:t>
            </a:r>
            <a:r>
              <a:rPr lang="ru-RU" dirty="0"/>
              <a:t> </a:t>
            </a:r>
            <a:r>
              <a:rPr lang="ru-RU" dirty="0" err="1"/>
              <a:t>копію</a:t>
            </a:r>
            <a:r>
              <a:rPr lang="ru-RU" dirty="0"/>
              <a:t> </a:t>
            </a:r>
            <a:r>
              <a:rPr lang="ru-RU" dirty="0" err="1"/>
              <a:t>попередніх</a:t>
            </a:r>
            <a:r>
              <a:rPr lang="ru-RU" dirty="0"/>
              <a:t> </a:t>
            </a:r>
            <a:r>
              <a:rPr lang="ru-RU" dirty="0" err="1"/>
              <a:t>значень</a:t>
            </a:r>
            <a:r>
              <a:rPr lang="ru-RU" dirty="0"/>
              <a:t> </a:t>
            </a:r>
            <a:r>
              <a:rPr lang="ru-RU" dirty="0" err="1"/>
              <a:t>прихованих</a:t>
            </a:r>
            <a:r>
              <a:rPr lang="ru-RU" dirty="0"/>
              <a:t> </a:t>
            </a:r>
            <a:r>
              <a:rPr lang="ru-RU" dirty="0" err="1"/>
              <a:t>вузлів</a:t>
            </a:r>
            <a:r>
              <a:rPr lang="ru-RU" dirty="0"/>
              <a:t> (</a:t>
            </a:r>
            <a:r>
              <a:rPr lang="ru-RU" dirty="0" err="1"/>
              <a:t>оскільки</a:t>
            </a:r>
            <a:r>
              <a:rPr lang="ru-RU" dirty="0"/>
              <a:t> вони </a:t>
            </a:r>
            <a:r>
              <a:rPr lang="ru-RU" dirty="0" err="1"/>
              <a:t>поширюються</a:t>
            </a:r>
            <a:r>
              <a:rPr lang="ru-RU" dirty="0"/>
              <a:t> </a:t>
            </a:r>
            <a:r>
              <a:rPr lang="ru-RU" dirty="0" err="1"/>
              <a:t>з'єднаннями</a:t>
            </a:r>
            <a:r>
              <a:rPr lang="ru-RU" dirty="0"/>
              <a:t> до </a:t>
            </a:r>
            <a:r>
              <a:rPr lang="ru-RU" dirty="0" err="1"/>
              <a:t>застосування</a:t>
            </a:r>
            <a:r>
              <a:rPr lang="ru-RU" dirty="0"/>
              <a:t> правила </a:t>
            </a:r>
            <a:r>
              <a:rPr lang="ru-RU" dirty="0" err="1"/>
              <a:t>навчання</a:t>
            </a:r>
            <a:r>
              <a:rPr lang="ru-RU" dirty="0"/>
              <a:t>). Таким чином, мережа </a:t>
            </a:r>
            <a:r>
              <a:rPr lang="ru-RU" dirty="0" err="1"/>
              <a:t>Елмана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зберігати</a:t>
            </a:r>
            <a:r>
              <a:rPr lang="ru-RU" dirty="0"/>
              <a:t> </a:t>
            </a:r>
            <a:r>
              <a:rPr lang="ru-RU" dirty="0" err="1"/>
              <a:t>свого</a:t>
            </a:r>
            <a:r>
              <a:rPr lang="ru-RU" dirty="0"/>
              <a:t> роду стан,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їй</a:t>
            </a:r>
            <a:r>
              <a:rPr lang="ru-RU" dirty="0"/>
              <a:t> </a:t>
            </a:r>
            <a:r>
              <a:rPr lang="ru-RU" dirty="0" err="1"/>
              <a:t>виконувати</a:t>
            </a:r>
            <a:r>
              <a:rPr lang="ru-RU" dirty="0"/>
              <a:t> </a:t>
            </a:r>
            <a:r>
              <a:rPr lang="ru-RU" dirty="0" err="1"/>
              <a:t>такі</a:t>
            </a:r>
            <a:r>
              <a:rPr lang="ru-RU" dirty="0"/>
              <a:t> </a:t>
            </a:r>
            <a:r>
              <a:rPr lang="ru-RU" dirty="0" err="1"/>
              <a:t>задачі</a:t>
            </a:r>
            <a:r>
              <a:rPr lang="ru-RU" dirty="0"/>
              <a:t>, як </a:t>
            </a:r>
            <a:r>
              <a:rPr lang="ru-RU" dirty="0" err="1"/>
              <a:t>передбачення</a:t>
            </a:r>
            <a:r>
              <a:rPr lang="ru-RU" dirty="0"/>
              <a:t> </a:t>
            </a:r>
            <a:r>
              <a:rPr lang="ru-RU" dirty="0" err="1"/>
              <a:t>послідовностей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є</a:t>
            </a:r>
            <a:r>
              <a:rPr lang="ru-RU" dirty="0"/>
              <a:t> за межами </a:t>
            </a:r>
            <a:r>
              <a:rPr lang="ru-RU" dirty="0" err="1"/>
              <a:t>можливостей</a:t>
            </a:r>
            <a:r>
              <a:rPr lang="ru-RU" dirty="0"/>
              <a:t> стандартного </a:t>
            </a:r>
            <a:r>
              <a:rPr lang="ru-RU" dirty="0" err="1"/>
              <a:t>багатошарового</a:t>
            </a:r>
            <a:r>
              <a:rPr lang="ru-RU" dirty="0"/>
              <a:t> </a:t>
            </a:r>
            <a:r>
              <a:rPr lang="ru-RU" dirty="0" err="1"/>
              <a:t>перцептрону</a:t>
            </a:r>
            <a:r>
              <a:rPr lang="ru-RU" dirty="0"/>
              <a:t>.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224176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AFC494-3FC3-0942-9F55-6011EBD0D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1499" y="2772103"/>
            <a:ext cx="4470400" cy="16764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592C7-D70F-DB47-B8BC-86A5FE961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1924" y="1857702"/>
            <a:ext cx="3680885" cy="3439511"/>
          </a:xfrm>
        </p:spPr>
        <p:txBody>
          <a:bodyPr/>
          <a:lstStyle/>
          <a:p>
            <a:r>
              <a:rPr lang="uk-UA" dirty="0"/>
              <a:t>Формула для навчання мережі Елмана:</a:t>
            </a:r>
          </a:p>
          <a:p>
            <a:r>
              <a:rPr lang="uk-UA" dirty="0"/>
              <a:t>, де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x</a:t>
            </a:r>
            <a:r>
              <a:rPr lang="en-US" baseline="-25000" dirty="0"/>
              <a:t>t</a:t>
            </a:r>
            <a:r>
              <a:rPr lang="en-GB" dirty="0"/>
              <a:t> – </a:t>
            </a:r>
            <a:r>
              <a:rPr lang="ru-RU" dirty="0" err="1"/>
              <a:t>вхіднии</a:t>
            </a:r>
            <a:r>
              <a:rPr lang="ru-RU" dirty="0"/>
              <a:t>̆ шар;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h</a:t>
            </a:r>
            <a:r>
              <a:rPr lang="en-GB" baseline="-25000" dirty="0" err="1"/>
              <a:t>t</a:t>
            </a:r>
            <a:r>
              <a:rPr lang="en-GB" dirty="0"/>
              <a:t> – </a:t>
            </a:r>
            <a:r>
              <a:rPr lang="ru-RU" dirty="0" err="1"/>
              <a:t>приховании</a:t>
            </a:r>
            <a:r>
              <a:rPr lang="ru-RU" dirty="0"/>
              <a:t>̆ вектор шару;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y</a:t>
            </a:r>
            <a:r>
              <a:rPr lang="en-GB" baseline="-25000" dirty="0" err="1"/>
              <a:t>t</a:t>
            </a:r>
            <a:r>
              <a:rPr lang="en-GB" dirty="0"/>
              <a:t> – </a:t>
            </a:r>
            <a:r>
              <a:rPr lang="ru-RU" dirty="0" err="1"/>
              <a:t>вихіднии</a:t>
            </a:r>
            <a:r>
              <a:rPr lang="ru-RU" dirty="0"/>
              <a:t>̆ вектор;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W, U </a:t>
            </a:r>
            <a:r>
              <a:rPr lang="ru-RU" dirty="0"/>
              <a:t>та </a:t>
            </a:r>
            <a:r>
              <a:rPr lang="en-GB" dirty="0"/>
              <a:t>b – </a:t>
            </a:r>
            <a:r>
              <a:rPr lang="ru-RU" dirty="0" err="1"/>
              <a:t>параметри</a:t>
            </a:r>
            <a:r>
              <a:rPr lang="ru-RU" dirty="0"/>
              <a:t> </a:t>
            </a:r>
            <a:r>
              <a:rPr lang="ru-RU" dirty="0" err="1"/>
              <a:t>матриці</a:t>
            </a:r>
            <a:r>
              <a:rPr lang="ru-RU" dirty="0"/>
              <a:t> та вектору;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σ</a:t>
            </a:r>
            <a:r>
              <a:rPr lang="en-GB" baseline="-25000" dirty="0"/>
              <a:t>h</a:t>
            </a:r>
            <a:r>
              <a:rPr lang="en-GB" dirty="0"/>
              <a:t> </a:t>
            </a:r>
            <a:r>
              <a:rPr lang="ru-RU" dirty="0"/>
              <a:t>та </a:t>
            </a:r>
            <a:r>
              <a:rPr lang="el-GR" dirty="0"/>
              <a:t>σ</a:t>
            </a:r>
            <a:r>
              <a:rPr lang="en-GB" baseline="-25000" dirty="0"/>
              <a:t>y</a:t>
            </a:r>
            <a:r>
              <a:rPr lang="en-GB" dirty="0"/>
              <a:t> – </a:t>
            </a:r>
            <a:r>
              <a:rPr lang="ru-RU" dirty="0" err="1"/>
              <a:t>активатори</a:t>
            </a:r>
            <a:r>
              <a:rPr lang="ru-RU" dirty="0"/>
              <a:t> </a:t>
            </a:r>
            <a:r>
              <a:rPr lang="ru-RU" dirty="0" err="1"/>
              <a:t>функціи</a:t>
            </a:r>
            <a:r>
              <a:rPr lang="ru-RU" dirty="0"/>
              <a:t>̆. </a:t>
            </a:r>
          </a:p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399790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491F3-2019-C24C-ACFD-8E63808C8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9548" y="599090"/>
            <a:ext cx="1552903" cy="509752"/>
          </a:xfrm>
        </p:spPr>
        <p:txBody>
          <a:bodyPr/>
          <a:lstStyle/>
          <a:p>
            <a:r>
              <a:rPr lang="uk-UA" dirty="0"/>
              <a:t>Джерела:</a:t>
            </a:r>
            <a:endParaRPr lang="en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2702E-B564-604C-A28F-56B21C188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84827" y="1814932"/>
            <a:ext cx="6822344" cy="358548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uk.wikipedia.org</a:t>
            </a:r>
            <a:r>
              <a:rPr lang="en-US" dirty="0">
                <a:hlinkClick r:id="rId2"/>
              </a:rPr>
              <a:t>/wiki/</a:t>
            </a:r>
            <a:r>
              <a:rPr lang="uk-UA" dirty="0">
                <a:hlinkClick r:id="rId2"/>
              </a:rPr>
              <a:t>Нейронна_мережа_Елмана</a:t>
            </a:r>
            <a:r>
              <a:rPr lang="uk-UA" dirty="0"/>
              <a:t>   </a:t>
            </a:r>
          </a:p>
          <a:p>
            <a:r>
              <a:rPr lang="uk-UA" dirty="0"/>
              <a:t>2. </a:t>
            </a:r>
            <a:r>
              <a:rPr lang="en-GB" dirty="0">
                <a:hlinkClick r:id="rId3"/>
              </a:rPr>
              <a:t>https://ela.kpi.ua/bitstream/123456789/31110/1/Bogutskii_magistr.pdf</a:t>
            </a:r>
            <a:r>
              <a:rPr lang="uk-UA" dirty="0"/>
              <a:t> 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870764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24</TotalTime>
  <Words>447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Нейронна мережа Елмана</vt:lpstr>
      <vt:lpstr>Нейронна мережа Елмана</vt:lpstr>
      <vt:lpstr>PowerPoint Presentation</vt:lpstr>
      <vt:lpstr>PowerPoint Presentation</vt:lpstr>
      <vt:lpstr>PowerPoint Presentation</vt:lpstr>
      <vt:lpstr>Джерела: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2022-06-03T21:21:31Z</dcterms:created>
  <dcterms:modified xsi:type="dcterms:W3CDTF">2022-06-03T21:46:13Z</dcterms:modified>
</cp:coreProperties>
</file>