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65" r:id="rId4"/>
    <p:sldId id="263" r:id="rId5"/>
    <p:sldId id="257" r:id="rId6"/>
    <p:sldId id="258" r:id="rId7"/>
    <p:sldId id="259" r:id="rId8"/>
    <p:sldId id="260" r:id="rId9"/>
    <p:sldId id="261" r:id="rId10"/>
    <p:sldId id="270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09-Jul-18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09-Jul-18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09-Jul-18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09-Jul-18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09-Jul-18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038600"/>
            <a:ext cx="8077200" cy="1828800"/>
          </a:xfrm>
        </p:spPr>
        <p:txBody>
          <a:bodyPr>
            <a:normAutofit/>
          </a:bodyPr>
          <a:lstStyle/>
          <a:p>
            <a:pPr algn="r"/>
            <a:r>
              <a:rPr lang="hr-HR" sz="3200" cap="none" dirty="0" smtClean="0">
                <a:solidFill>
                  <a:schemeClr val="tx2">
                    <a:lumMod val="25000"/>
                  </a:schemeClr>
                </a:solidFill>
              </a:rPr>
              <a:t>Mihaela Gamulin</a:t>
            </a:r>
            <a:br>
              <a:rPr lang="hr-HR" sz="3200" cap="none" dirty="0" smtClean="0">
                <a:solidFill>
                  <a:schemeClr val="tx2">
                    <a:lumMod val="25000"/>
                  </a:schemeClr>
                </a:solidFill>
              </a:rPr>
            </a:br>
            <a:r>
              <a:rPr lang="hr-HR" sz="3200" cap="none" dirty="0" smtClean="0">
                <a:solidFill>
                  <a:schemeClr val="tx2">
                    <a:lumMod val="25000"/>
                  </a:schemeClr>
                </a:solidFill>
              </a:rPr>
              <a:t>Valentina Gavranić</a:t>
            </a:r>
            <a:br>
              <a:rPr lang="hr-HR" sz="3200" cap="none" dirty="0" smtClean="0">
                <a:solidFill>
                  <a:schemeClr val="tx2">
                    <a:lumMod val="25000"/>
                  </a:schemeClr>
                </a:solidFill>
              </a:rPr>
            </a:br>
            <a:r>
              <a:rPr lang="hr-HR" sz="3200" cap="none" dirty="0" smtClean="0">
                <a:solidFill>
                  <a:schemeClr val="tx2">
                    <a:lumMod val="25000"/>
                  </a:schemeClr>
                </a:solidFill>
              </a:rPr>
              <a:t>Dajana Jerončić</a:t>
            </a:r>
            <a:endParaRPr lang="en-US" sz="3200" cap="none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r-HR" dirty="0" smtClean="0"/>
              <a:t>Language learning website</a:t>
            </a:r>
            <a:endParaRPr lang="en-US" dirty="0"/>
          </a:p>
        </p:txBody>
      </p:sp>
      <p:pic>
        <p:nvPicPr>
          <p:cNvPr id="1026" name="Picture 2" descr="C:\Users\dajo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42" y="1676400"/>
            <a:ext cx="54864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0581" y="6172200"/>
            <a:ext cx="1624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 smtClean="0"/>
              <a:t>RP - projekt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2142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r-HR" dirty="0" smtClean="0">
                <a:solidFill>
                  <a:schemeClr val="accent2">
                    <a:lumMod val="75000"/>
                  </a:schemeClr>
                </a:solidFill>
              </a:rPr>
              <a:t>My_lesson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2" t="-5053" r="6914" b="5265"/>
          <a:stretch/>
        </p:blipFill>
        <p:spPr bwMode="auto">
          <a:xfrm>
            <a:off x="-228600" y="2362198"/>
            <a:ext cx="2530699" cy="449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8E8E8"/>
              </a:clrFrom>
              <a:clrTo>
                <a:srgbClr val="E8E8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8" b="37611"/>
          <a:stretch/>
        </p:blipFill>
        <p:spPr bwMode="auto">
          <a:xfrm>
            <a:off x="3384234" y="2590829"/>
            <a:ext cx="2419535" cy="249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8E8E8"/>
              </a:clrFrom>
              <a:clrTo>
                <a:srgbClr val="E8E8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3" r="2916" b="50000"/>
          <a:stretch/>
        </p:blipFill>
        <p:spPr bwMode="auto">
          <a:xfrm>
            <a:off x="6954591" y="304800"/>
            <a:ext cx="176440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E8E8E8"/>
              </a:clrFrom>
              <a:clrTo>
                <a:srgbClr val="E8E8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45" y="4810371"/>
            <a:ext cx="2282311" cy="170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1981200" y="5112808"/>
            <a:ext cx="2612802" cy="1104901"/>
          </a:xfrm>
          <a:prstGeom prst="wedgeEllipseCallout">
            <a:avLst>
              <a:gd name="adj1" fmla="val -69989"/>
              <a:gd name="adj2" fmla="val -8832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Pass quiz and unlock next level!</a:t>
            </a:r>
            <a:endParaRPr lang="de-DE" b="1" dirty="0"/>
          </a:p>
        </p:txBody>
      </p:sp>
      <p:sp>
        <p:nvSpPr>
          <p:cNvPr id="9" name="Oval Callout 8"/>
          <p:cNvSpPr/>
          <p:nvPr/>
        </p:nvSpPr>
        <p:spPr>
          <a:xfrm>
            <a:off x="3581400" y="318752"/>
            <a:ext cx="2460401" cy="998248"/>
          </a:xfrm>
          <a:prstGeom prst="wedgeEllipseCallout">
            <a:avLst>
              <a:gd name="adj1" fmla="val 84902"/>
              <a:gd name="adj2" fmla="val -162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Logout or go to your profile!</a:t>
            </a:r>
            <a:endParaRPr lang="de-DE" b="1" dirty="0"/>
          </a:p>
        </p:txBody>
      </p:sp>
      <p:sp>
        <p:nvSpPr>
          <p:cNvPr id="10" name="Oval Callout 9"/>
          <p:cNvSpPr/>
          <p:nvPr/>
        </p:nvSpPr>
        <p:spPr>
          <a:xfrm>
            <a:off x="6324600" y="2971800"/>
            <a:ext cx="2598111" cy="1143000"/>
          </a:xfrm>
          <a:prstGeom prst="wedgeEllipseCallout">
            <a:avLst>
              <a:gd name="adj1" fmla="val -71418"/>
              <a:gd name="adj2" fmla="val 527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Check your score and ranking!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589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267325"/>
            <a:ext cx="5124924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r-HR" dirty="0" smtClean="0">
                <a:solidFill>
                  <a:schemeClr val="accent2">
                    <a:lumMod val="75000"/>
                  </a:schemeClr>
                </a:solidFill>
              </a:rPr>
              <a:t>View_lesson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758771" y="2911965"/>
            <a:ext cx="2612802" cy="1104901"/>
          </a:xfrm>
          <a:prstGeom prst="wedgeEllipseCallout">
            <a:avLst>
              <a:gd name="adj1" fmla="val -57666"/>
              <a:gd name="adj2" fmla="val 7952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Review lesson slides and learn something new!</a:t>
            </a:r>
            <a:endParaRPr lang="de-DE" b="1" dirty="0"/>
          </a:p>
        </p:txBody>
      </p:sp>
      <p:sp>
        <p:nvSpPr>
          <p:cNvPr id="9" name="Oval Callout 8"/>
          <p:cNvSpPr/>
          <p:nvPr/>
        </p:nvSpPr>
        <p:spPr>
          <a:xfrm>
            <a:off x="2057400" y="152400"/>
            <a:ext cx="2460401" cy="998248"/>
          </a:xfrm>
          <a:prstGeom prst="wedgeEllipseCallout">
            <a:avLst>
              <a:gd name="adj1" fmla="val 83332"/>
              <a:gd name="adj2" fmla="val 61209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Put your knowledge to the test!</a:t>
            </a:r>
            <a:endParaRPr lang="de-DE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8" r="5060" b="7042"/>
          <a:stretch/>
        </p:blipFill>
        <p:spPr bwMode="auto">
          <a:xfrm>
            <a:off x="-22269" y="4481848"/>
            <a:ext cx="3087441" cy="237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8E8E8"/>
              </a:clrFrom>
              <a:clrTo>
                <a:srgbClr val="E8E8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143" y="269249"/>
            <a:ext cx="33432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Callout 9"/>
          <p:cNvSpPr/>
          <p:nvPr/>
        </p:nvSpPr>
        <p:spPr>
          <a:xfrm>
            <a:off x="6077089" y="3657600"/>
            <a:ext cx="2914511" cy="990600"/>
          </a:xfrm>
          <a:prstGeom prst="wedgeEllipseCallout">
            <a:avLst>
              <a:gd name="adj1" fmla="val 27695"/>
              <a:gd name="adj2" fmla="val 20015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Don’t understand something? Just ask!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2491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86200"/>
            <a:ext cx="2585651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799"/>
            <a:ext cx="329565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r-HR" dirty="0" smtClean="0">
                <a:solidFill>
                  <a:schemeClr val="accent2">
                    <a:lumMod val="75000"/>
                  </a:schemeClr>
                </a:solidFill>
              </a:rPr>
              <a:t>My_profile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3298870" y="5514973"/>
            <a:ext cx="2612802" cy="1104901"/>
          </a:xfrm>
          <a:prstGeom prst="wedgeEllipseCallout">
            <a:avLst>
              <a:gd name="adj1" fmla="val -58652"/>
              <a:gd name="adj2" fmla="val -7434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Upload profile image or check someone else’s!</a:t>
            </a:r>
            <a:endParaRPr lang="de-DE" b="1" dirty="0"/>
          </a:p>
        </p:txBody>
      </p:sp>
      <p:sp>
        <p:nvSpPr>
          <p:cNvPr id="10" name="Oval Callout 9"/>
          <p:cNvSpPr/>
          <p:nvPr/>
        </p:nvSpPr>
        <p:spPr>
          <a:xfrm>
            <a:off x="6705600" y="3162300"/>
            <a:ext cx="2395538" cy="990600"/>
          </a:xfrm>
          <a:prstGeom prst="wedgeEllipseCallout">
            <a:avLst>
              <a:gd name="adj1" fmla="val -60233"/>
              <a:gd name="adj2" fmla="val 4804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Check stats and try to be the best!</a:t>
            </a:r>
            <a:endParaRPr lang="de-DE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913" y="152400"/>
            <a:ext cx="47910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Callout 8"/>
          <p:cNvSpPr/>
          <p:nvPr/>
        </p:nvSpPr>
        <p:spPr>
          <a:xfrm>
            <a:off x="3295650" y="2659352"/>
            <a:ext cx="2460401" cy="998248"/>
          </a:xfrm>
          <a:prstGeom prst="wedgeEllipseCallout">
            <a:avLst>
              <a:gd name="adj1" fmla="val 34651"/>
              <a:gd name="adj2" fmla="val -12586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Add something about yourself!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9263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... and much much more ...</a:t>
            </a:r>
            <a:endParaRPr lang="de-DE" dirty="0"/>
          </a:p>
        </p:txBody>
      </p:sp>
      <p:pic>
        <p:nvPicPr>
          <p:cNvPr id="4" name="Picture 2" descr="C:\Users\dajo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02" y="3200400"/>
            <a:ext cx="3798195" cy="154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028699" y="5105400"/>
            <a:ext cx="71628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2800" dirty="0" smtClean="0"/>
              <a:t>rp2.studenti.math.hr/~username/HOLA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2600" y="6019800"/>
                <a:ext cx="60290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400" b="0" i="1" smtClean="0">
                          <a:latin typeface="Cambria Math"/>
                        </a:rPr>
                        <m:t>𝑢𝑠𝑒𝑟𝑛𝑎𝑚𝑒</m:t>
                      </m:r>
                      <m:r>
                        <a:rPr lang="hr-HR" sz="2400" b="0" i="1" smtClean="0">
                          <a:latin typeface="Cambria Math"/>
                          <a:ea typeface="Cambria Math"/>
                        </a:rPr>
                        <m:t>∈{</m:t>
                      </m:r>
                      <m:r>
                        <a:rPr lang="hr-HR" sz="2400" b="0" i="1" smtClean="0">
                          <a:latin typeface="Cambria Math"/>
                          <a:ea typeface="Cambria Math"/>
                        </a:rPr>
                        <m:t>𝑣𝑎𝑔𝑎𝑣𝑟𝑎</m:t>
                      </m:r>
                      <m:r>
                        <a:rPr lang="hr-HR" sz="2400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hr-HR" sz="2400" b="0" i="1" smtClean="0">
                          <a:latin typeface="Cambria Math"/>
                          <a:ea typeface="Cambria Math"/>
                        </a:rPr>
                        <m:t>𝑚𝑖𝑔𝑎𝑚𝑢𝑙</m:t>
                      </m:r>
                      <m:r>
                        <a:rPr lang="hr-HR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hr-HR" sz="2400" b="0" i="1" smtClean="0">
                          <a:latin typeface="Cambria Math"/>
                          <a:ea typeface="Cambria Math"/>
                        </a:rPr>
                        <m:t>𝑑𝑎𝑗𝑒𝑟𝑜𝑛</m:t>
                      </m:r>
                      <m:r>
                        <a:rPr lang="hr-HR" sz="2400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6019800"/>
                <a:ext cx="6029023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667" r="-1820" b="-29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36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12648" y="609600"/>
            <a:ext cx="81534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 smtClean="0"/>
              <a:t>HOLA - Language learning website</a:t>
            </a:r>
            <a:endParaRPr lang="de-D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2"/>
          <a:stretch/>
        </p:blipFill>
        <p:spPr bwMode="auto">
          <a:xfrm>
            <a:off x="2146" y="1905000"/>
            <a:ext cx="9141853" cy="4156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3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Flowchart</a:t>
            </a:r>
            <a:endParaRPr lang="de-DE" dirty="0"/>
          </a:p>
        </p:txBody>
      </p:sp>
      <p:sp>
        <p:nvSpPr>
          <p:cNvPr id="3" name="Rounded Rectangle 2"/>
          <p:cNvSpPr/>
          <p:nvPr/>
        </p:nvSpPr>
        <p:spPr>
          <a:xfrm>
            <a:off x="609600" y="3962400"/>
            <a:ext cx="1447800" cy="533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Index</a:t>
            </a:r>
            <a:endParaRPr lang="de-DE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2057400" y="4229100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590800" y="39624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Login</a:t>
            </a:r>
            <a:endParaRPr lang="de-DE" dirty="0"/>
          </a:p>
        </p:txBody>
      </p:sp>
      <p:sp>
        <p:nvSpPr>
          <p:cNvPr id="7" name="Rounded Rectangle 6"/>
          <p:cNvSpPr/>
          <p:nvPr/>
        </p:nvSpPr>
        <p:spPr>
          <a:xfrm>
            <a:off x="2590800" y="26670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Register</a:t>
            </a:r>
            <a:endParaRPr lang="de-DE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505200" y="3200400"/>
            <a:ext cx="0" cy="762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76600" y="3200400"/>
            <a:ext cx="0" cy="762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572000" y="3962400"/>
            <a:ext cx="1447800" cy="533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MyLesson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038600" y="4114800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562341" y="2667000"/>
            <a:ext cx="144780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Lesson</a:t>
            </a:r>
            <a:endParaRPr lang="de-DE" dirty="0"/>
          </a:p>
        </p:txBody>
      </p:sp>
      <p:sp>
        <p:nvSpPr>
          <p:cNvPr id="19" name="Rounded Rectangle 18"/>
          <p:cNvSpPr/>
          <p:nvPr/>
        </p:nvSpPr>
        <p:spPr>
          <a:xfrm>
            <a:off x="6553200" y="3962400"/>
            <a:ext cx="144780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Leaderboard</a:t>
            </a:r>
            <a:endParaRPr lang="de-DE" dirty="0"/>
          </a:p>
        </p:txBody>
      </p:sp>
      <p:sp>
        <p:nvSpPr>
          <p:cNvPr id="20" name="Rounded Rectangle 19"/>
          <p:cNvSpPr/>
          <p:nvPr/>
        </p:nvSpPr>
        <p:spPr>
          <a:xfrm>
            <a:off x="4572000" y="5257800"/>
            <a:ext cx="144780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Profile</a:t>
            </a:r>
            <a:endParaRPr lang="de-DE" dirty="0"/>
          </a:p>
        </p:txBody>
      </p:sp>
      <p:sp>
        <p:nvSpPr>
          <p:cNvPr id="21" name="Rounded Rectangle 20"/>
          <p:cNvSpPr/>
          <p:nvPr/>
        </p:nvSpPr>
        <p:spPr>
          <a:xfrm>
            <a:off x="6553200" y="2667000"/>
            <a:ext cx="144780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Quiz</a:t>
            </a:r>
            <a:endParaRPr lang="de-DE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019282" y="4343400"/>
            <a:ext cx="543059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10200" y="3200400"/>
            <a:ext cx="0" cy="762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181600" y="3200400"/>
            <a:ext cx="0" cy="762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426299" y="4495800"/>
            <a:ext cx="0" cy="762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197699" y="4495800"/>
            <a:ext cx="0" cy="762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19800" y="4114800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022483" y="4347693"/>
            <a:ext cx="543059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9800" y="2971800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972041" y="3201473"/>
            <a:ext cx="705118" cy="7620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019802" y="4572000"/>
            <a:ext cx="552716" cy="6858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5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74320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hr-HR" dirty="0" smtClean="0">
                <a:solidFill>
                  <a:schemeClr val="tx1">
                    <a:lumMod val="75000"/>
                  </a:schemeClr>
                </a:solidFill>
              </a:rPr>
              <a:t>llUsers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hr-HR" dirty="0" smtClean="0">
                <a:solidFill>
                  <a:schemeClr val="tx1">
                    <a:lumMod val="75000"/>
                  </a:schemeClr>
                </a:solidFill>
              </a:rPr>
              <a:t>llLesons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hr-HR" dirty="0" smtClean="0">
                <a:solidFill>
                  <a:schemeClr val="tx1">
                    <a:lumMod val="75000"/>
                  </a:schemeClr>
                </a:solidFill>
              </a:rPr>
              <a:t>llDiscussion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hr-HR" dirty="0" smtClean="0">
                <a:solidFill>
                  <a:schemeClr val="tx1">
                    <a:lumMod val="75000"/>
                  </a:schemeClr>
                </a:solidFill>
              </a:rPr>
              <a:t>llImage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hr-HR" dirty="0" smtClean="0">
                <a:solidFill>
                  <a:schemeClr val="tx1">
                    <a:lumMod val="75000"/>
                  </a:schemeClr>
                </a:solidFill>
              </a:rPr>
              <a:t>llSentence</a:t>
            </a:r>
            <a:endParaRPr lang="de-D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BAZA PODATAKA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9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USER - llUsers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54102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hr-HR" dirty="0" smtClean="0"/>
              <a:t>id-user (auto increment)</a:t>
            </a:r>
          </a:p>
          <a:p>
            <a:pPr>
              <a:buFont typeface="Arial" pitchFamily="34" charset="0"/>
              <a:buChar char="•"/>
            </a:pPr>
            <a:r>
              <a:rPr lang="hr-HR" dirty="0"/>
              <a:t>u</a:t>
            </a:r>
            <a:r>
              <a:rPr lang="hr-HR" dirty="0" smtClean="0"/>
              <a:t>sername</a:t>
            </a:r>
          </a:p>
          <a:p>
            <a:pPr>
              <a:buFont typeface="Arial" pitchFamily="34" charset="0"/>
              <a:buChar char="•"/>
            </a:pPr>
            <a:r>
              <a:rPr lang="hr-HR" dirty="0"/>
              <a:t>e</a:t>
            </a:r>
            <a:r>
              <a:rPr lang="hr-HR" dirty="0" smtClean="0"/>
              <a:t>mail</a:t>
            </a:r>
          </a:p>
          <a:p>
            <a:pPr>
              <a:buFont typeface="Arial" pitchFamily="34" charset="0"/>
              <a:buChar char="•"/>
            </a:pPr>
            <a:r>
              <a:rPr lang="hr-HR" dirty="0"/>
              <a:t>p</a:t>
            </a:r>
            <a:r>
              <a:rPr lang="hr-HR" dirty="0" smtClean="0"/>
              <a:t>assword_hash</a:t>
            </a:r>
          </a:p>
          <a:p>
            <a:pPr>
              <a:buFont typeface="Arial" pitchFamily="34" charset="0"/>
              <a:buChar char="•"/>
            </a:pPr>
            <a:r>
              <a:rPr lang="hr-HR" dirty="0"/>
              <a:t>r</a:t>
            </a:r>
            <a:r>
              <a:rPr lang="hr-HR" dirty="0" smtClean="0"/>
              <a:t>eg_seq</a:t>
            </a:r>
          </a:p>
          <a:p>
            <a:pPr>
              <a:buFont typeface="Arial" pitchFamily="34" charset="0"/>
              <a:buChar char="•"/>
            </a:pPr>
            <a:r>
              <a:rPr lang="hr-HR" dirty="0"/>
              <a:t>h</a:t>
            </a:r>
            <a:r>
              <a:rPr lang="hr-HR" dirty="0" smtClean="0"/>
              <a:t>as_reg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score</a:t>
            </a:r>
          </a:p>
          <a:p>
            <a:pPr>
              <a:buFont typeface="Arial" pitchFamily="34" charset="0"/>
              <a:buChar char="•"/>
            </a:pPr>
            <a:r>
              <a:rPr lang="hr-HR" dirty="0"/>
              <a:t>i</a:t>
            </a:r>
            <a:r>
              <a:rPr lang="hr-HR" dirty="0" smtClean="0"/>
              <a:t>d_lesson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profile_image</a:t>
            </a:r>
          </a:p>
          <a:p>
            <a:pPr>
              <a:buFont typeface="Arial" pitchFamily="34" charset="0"/>
              <a:buChar char="•"/>
            </a:pPr>
            <a:r>
              <a:rPr lang="hr-HR" dirty="0"/>
              <a:t>a</a:t>
            </a:r>
            <a:r>
              <a:rPr lang="hr-HR" dirty="0" smtClean="0"/>
              <a:t>bout_me</a:t>
            </a:r>
          </a:p>
          <a:p>
            <a:pPr>
              <a:buFont typeface="Arial" pitchFamily="34" charset="0"/>
              <a:buChar char="•"/>
            </a:pPr>
            <a:endParaRPr lang="hr-HR" dirty="0" smtClean="0"/>
          </a:p>
          <a:p>
            <a:pPr>
              <a:buFont typeface="Arial" pitchFamily="34" charset="0"/>
              <a:buChar char="•"/>
            </a:pPr>
            <a:endParaRPr lang="hr-HR" dirty="0" smtClean="0"/>
          </a:p>
          <a:p>
            <a:pPr>
              <a:buFont typeface="Arial" pitchFamily="34" charset="0"/>
              <a:buChar char="•"/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71125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LESSON - llLessons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/>
              <a:t>i</a:t>
            </a:r>
            <a:r>
              <a:rPr lang="hr-HR" dirty="0" smtClean="0"/>
              <a:t>d_lesson</a:t>
            </a:r>
          </a:p>
          <a:p>
            <a:r>
              <a:rPr lang="hr-HR" dirty="0"/>
              <a:t>t</a:t>
            </a:r>
            <a:r>
              <a:rPr lang="hr-HR" dirty="0" smtClean="0"/>
              <a:t>itle</a:t>
            </a:r>
          </a:p>
          <a:p>
            <a:r>
              <a:rPr lang="hr-HR" dirty="0"/>
              <a:t>l</a:t>
            </a:r>
            <a:r>
              <a:rPr lang="hr-HR" dirty="0" smtClean="0"/>
              <a:t>ink (link na prezentaciju)</a:t>
            </a:r>
          </a:p>
          <a:p>
            <a:r>
              <a:rPr lang="hr-HR" dirty="0"/>
              <a:t>i</a:t>
            </a:r>
            <a:r>
              <a:rPr lang="hr-HR" dirty="0" smtClean="0"/>
              <a:t>mage</a:t>
            </a:r>
          </a:p>
          <a:p>
            <a:r>
              <a:rPr lang="hr-HR" dirty="0" smtClean="0"/>
              <a:t>Image_locked</a:t>
            </a:r>
          </a:p>
          <a:p>
            <a:endParaRPr lang="hr-H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DISCUSSION - llDiscussion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/>
              <a:t>i</a:t>
            </a:r>
            <a:r>
              <a:rPr lang="hr-HR" dirty="0" smtClean="0"/>
              <a:t>d_discussion</a:t>
            </a:r>
          </a:p>
          <a:p>
            <a:r>
              <a:rPr lang="hr-HR" dirty="0"/>
              <a:t>t</a:t>
            </a:r>
            <a:r>
              <a:rPr lang="hr-HR" dirty="0" smtClean="0"/>
              <a:t>ext</a:t>
            </a:r>
          </a:p>
          <a:p>
            <a:r>
              <a:rPr lang="hr-HR" dirty="0"/>
              <a:t>i</a:t>
            </a:r>
            <a:r>
              <a:rPr lang="hr-HR" dirty="0" smtClean="0"/>
              <a:t>d_user</a:t>
            </a:r>
          </a:p>
          <a:p>
            <a:r>
              <a:rPr lang="hr-HR" dirty="0"/>
              <a:t>i</a:t>
            </a:r>
            <a:r>
              <a:rPr lang="hr-HR" dirty="0" smtClean="0"/>
              <a:t>d_lesson</a:t>
            </a:r>
          </a:p>
          <a:p>
            <a:r>
              <a:rPr lang="hr-HR" dirty="0" smtClean="0"/>
              <a:t>date</a:t>
            </a:r>
          </a:p>
          <a:p>
            <a:endParaRPr lang="hr-H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IMAGE - llImages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/>
              <a:t>i</a:t>
            </a:r>
            <a:r>
              <a:rPr lang="hr-HR" dirty="0" smtClean="0"/>
              <a:t>d_image</a:t>
            </a:r>
          </a:p>
          <a:p>
            <a:r>
              <a:rPr lang="hr-HR" dirty="0"/>
              <a:t>i</a:t>
            </a:r>
            <a:r>
              <a:rPr lang="hr-HR" dirty="0" smtClean="0"/>
              <a:t>d_lesson</a:t>
            </a:r>
          </a:p>
          <a:p>
            <a:r>
              <a:rPr lang="hr-HR" dirty="0" smtClean="0"/>
              <a:t>link</a:t>
            </a:r>
          </a:p>
          <a:p>
            <a:r>
              <a:rPr lang="hr-HR" dirty="0"/>
              <a:t>e</a:t>
            </a:r>
            <a:r>
              <a:rPr lang="hr-HR" dirty="0" smtClean="0"/>
              <a:t>ng</a:t>
            </a:r>
          </a:p>
          <a:p>
            <a:r>
              <a:rPr lang="hr-HR" dirty="0" smtClean="0"/>
              <a:t>spa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SENTENCES - llSentence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hr-HR" dirty="0"/>
              <a:t>i</a:t>
            </a:r>
            <a:r>
              <a:rPr lang="hr-HR" dirty="0" smtClean="0"/>
              <a:t>d_sentence</a:t>
            </a:r>
          </a:p>
          <a:p>
            <a:r>
              <a:rPr lang="hr-HR" dirty="0"/>
              <a:t>i</a:t>
            </a:r>
            <a:r>
              <a:rPr lang="hr-HR" dirty="0" smtClean="0"/>
              <a:t>d_lesson</a:t>
            </a:r>
          </a:p>
          <a:p>
            <a:r>
              <a:rPr lang="hr-HR" dirty="0"/>
              <a:t>e</a:t>
            </a:r>
            <a:r>
              <a:rPr lang="hr-HR" dirty="0" smtClean="0"/>
              <a:t>ng</a:t>
            </a:r>
          </a:p>
          <a:p>
            <a:r>
              <a:rPr lang="hr-HR" dirty="0"/>
              <a:t>s</a:t>
            </a:r>
            <a:r>
              <a:rPr lang="hr-HR" dirty="0" smtClean="0"/>
              <a:t>pa</a:t>
            </a:r>
          </a:p>
          <a:p>
            <a:r>
              <a:rPr lang="hr-HR" dirty="0" smtClean="0"/>
              <a:t>missing</a:t>
            </a:r>
          </a:p>
          <a:p>
            <a:r>
              <a:rPr lang="hr-HR" dirty="0"/>
              <a:t>o</a:t>
            </a:r>
            <a:r>
              <a:rPr lang="hr-HR" dirty="0" smtClean="0"/>
              <a:t>ption1</a:t>
            </a:r>
          </a:p>
          <a:p>
            <a:r>
              <a:rPr lang="hr-HR" dirty="0"/>
              <a:t>o</a:t>
            </a:r>
            <a:r>
              <a:rPr lang="hr-HR" dirty="0" smtClean="0"/>
              <a:t>ption2</a:t>
            </a:r>
          </a:p>
          <a:p>
            <a:r>
              <a:rPr lang="hr-HR" dirty="0"/>
              <a:t>o</a:t>
            </a:r>
            <a:r>
              <a:rPr lang="hr-HR" dirty="0" smtClean="0"/>
              <a:t>ption3</a:t>
            </a:r>
          </a:p>
          <a:p>
            <a:r>
              <a:rPr lang="hr-HR" dirty="0"/>
              <a:t>o</a:t>
            </a:r>
            <a:r>
              <a:rPr lang="hr-HR" dirty="0" smtClean="0"/>
              <a:t>ption4</a:t>
            </a:r>
          </a:p>
          <a:p>
            <a:r>
              <a:rPr lang="hr-HR" dirty="0" smtClean="0"/>
              <a:t>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4">
      <a:dk1>
        <a:srgbClr val="7030A0"/>
      </a:dk1>
      <a:lt1>
        <a:sysClr val="window" lastClr="FFFFFF"/>
      </a:lt1>
      <a:dk2>
        <a:srgbClr val="323232"/>
      </a:dk2>
      <a:lt2>
        <a:srgbClr val="EAEAEA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173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Mihaela Gamulin Valentina Gavranić Dajana Jerončić</vt:lpstr>
      <vt:lpstr>PowerPoint Presentation</vt:lpstr>
      <vt:lpstr>Flowchart</vt:lpstr>
      <vt:lpstr>BAZA PODATAKA</vt:lpstr>
      <vt:lpstr>USER - llUsers</vt:lpstr>
      <vt:lpstr>LESSON - llLessons</vt:lpstr>
      <vt:lpstr>DISCUSSION - llDiscussion</vt:lpstr>
      <vt:lpstr>IMAGE - llImages</vt:lpstr>
      <vt:lpstr>SENTENCES - llSentence</vt:lpstr>
      <vt:lpstr>My_lesson</vt:lpstr>
      <vt:lpstr>View_lesson</vt:lpstr>
      <vt:lpstr>My_profile</vt:lpstr>
      <vt:lpstr>... and much much more 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dajo</dc:creator>
  <cp:lastModifiedBy>dajo</cp:lastModifiedBy>
  <cp:revision>37</cp:revision>
  <dcterms:created xsi:type="dcterms:W3CDTF">2006-08-16T00:00:00Z</dcterms:created>
  <dcterms:modified xsi:type="dcterms:W3CDTF">2018-07-09T21:42:48Z</dcterms:modified>
</cp:coreProperties>
</file>