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213D6-566C-4F63-8D06-49319D37C62C}" v="528" dt="2021-11-14T18:42:32.875"/>
    <p1510:client id="{664F40AA-440D-6F3A-9F15-5678E9B53356}" v="11" dt="2021-11-16T01:52:53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95398-9850-41B2-A8E6-4D12474BCAEC}" type="datetimeFigureOut">
              <a:rPr lang="es-CO" smtClean="0"/>
              <a:t>15/11/2021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99989-7711-44AE-8360-F9288692A1D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20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15/11/2021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84C573C-5058-498C-A1F2-4FA6C0FD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849AA58-7075-44D8-AC38-11026A85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4FF8C26-6634-4ECD-A341-6EF47936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2040FF57-0B72-455E-A581-466D4BF8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Tabla&#10;&#10;Descripción generada automáticamente">
            <a:extLst>
              <a:ext uri="{FF2B5EF4-FFF2-40B4-BE49-F238E27FC236}">
                <a16:creationId xmlns:a16="http://schemas.microsoft.com/office/drawing/2014/main" id="{A0CFDAA3-15DE-4537-9244-BB2F8F44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C3CC0DE-E499-4411-AA97-6C9EBABD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7CDD54ED-3A14-4429-8436-DD2292D2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C71D31AE-14E0-4092-A2EC-C9D4BC56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9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3A969CF67A414CBD9CB875D59E9447" ma:contentTypeVersion="10" ma:contentTypeDescription="Crear nuevo documento." ma:contentTypeScope="" ma:versionID="08d22da640f402c15d7406e00827a4b7">
  <xsd:schema xmlns:xsd="http://www.w3.org/2001/XMLSchema" xmlns:xs="http://www.w3.org/2001/XMLSchema" xmlns:p="http://schemas.microsoft.com/office/2006/metadata/properties" xmlns:ns3="4287245d-93c1-48e6-b10e-c855f87bd647" xmlns:ns4="51721104-47d9-47eb-8cbd-28b25cebae72" targetNamespace="http://schemas.microsoft.com/office/2006/metadata/properties" ma:root="true" ma:fieldsID="9034929a96f690a0b66efa9d84ed4b53" ns3:_="" ns4:_="">
    <xsd:import namespace="4287245d-93c1-48e6-b10e-c855f87bd647"/>
    <xsd:import namespace="51721104-47d9-47eb-8cbd-28b25cebae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7245d-93c1-48e6-b10e-c855f87bd6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21104-47d9-47eb-8cbd-28b25ceba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3EE6AA-42EB-40DC-8FE3-00665EB75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9F058E-D030-4AED-8565-8D2262A8BF5E}">
  <ds:schemaRefs>
    <ds:schemaRef ds:uri="4287245d-93c1-48e6-b10e-c855f87bd647"/>
    <ds:schemaRef ds:uri="51721104-47d9-47eb-8cbd-28b25cebae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A6DEA8-7F02-4CF5-8260-FB26AB348BEB}">
  <ds:schemaRefs>
    <ds:schemaRef ds:uri="4287245d-93c1-48e6-b10e-c855f87bd647"/>
    <ds:schemaRef ds:uri="51721104-47d9-47eb-8cbd-28b25cebae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revision>6</cp:revision>
  <dcterms:created xsi:type="dcterms:W3CDTF">2018-10-16T22:27:03Z</dcterms:created>
  <dcterms:modified xsi:type="dcterms:W3CDTF">2021-11-16T01:54:42Z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0x010100193A969CF67A414CBD9CB875D59E9447</vt:lpwstr>
  </property>
</Properties>
</file>