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96C7B-2D2E-0FCA-B855-7743AB517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774246-2AB0-97CB-B674-E8F0448C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B67D4-1DF1-F3ED-FEF6-CB9F2ABF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48283-F2E4-CABE-00E8-BDA127FF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6AB76-7F5A-BF24-C4C8-73727E73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ED692-B636-FB58-3148-B3E4817A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25C23E-28AB-8A48-7BC4-CF605270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20C53-8613-2793-52B5-27CAE39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BD16A9-29BE-29FF-CDF2-A203ED14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C10B4-4FBC-C798-F320-8C1883E0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0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86EFDB-32E4-239F-DD2D-1AC634C58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3BA036-0D64-4C96-1E08-BD3D1307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9655B3-6B61-F74C-4C54-DD05404F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E7E488-0BF7-6056-0022-F592F966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62ADA-BE89-24C2-3A46-03CE6D52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92A14-0B33-5A6F-D271-624991D2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CCDCF-BF08-FC39-4C11-D03D797C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9127-1C62-CD96-F6CE-4A410600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F7293-2C9F-0A94-C67E-08683B74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047222-AE47-EE59-5F9A-B099EB56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0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C2089-E54A-9671-930F-A01B7CBF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73CA40-3F86-98CE-6CAB-6B497399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B6BDB-3A9E-9B4A-06F8-24315511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69D59-8B84-3F56-0F3A-68D6741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C4C89-CBED-FD46-FC36-50EE66A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BC76D-33C0-4C9C-3FD2-2E88BF6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5AFB2-CF86-B969-3F45-6035CC99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FF33E7-3F1A-9527-50AF-A83947D57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6DA880-D1D3-F280-F05F-7AEBBF87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7CE123-0581-066C-BFB1-51683301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D14FC1-DF9D-20A7-074A-2D1A6934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1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115C1-3405-A740-BCC9-E589938F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2E3038-24C8-74F6-3146-CA0E7F30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B1DACD-9E30-1AD7-BC34-2DDA2F17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66971E-E199-5B1A-9732-3002201EF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72FBCC-5782-9B57-EAAC-F1A71DF0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85AC96-A2A4-D986-3870-B8FA26C0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BEB2C9-8650-E415-8FEE-195995C4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F9D7BB-1CDC-8E97-9DA5-ECAF45B2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F4150-7C75-F971-1294-6F4D89B6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BEF287-8062-A14D-71AF-73A97B0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404E51-D7F1-D932-3178-C911FDC3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80AD49-0F02-3F6D-2107-BDC1877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3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0ECCDC-EF04-D9B6-55D5-6CEB14FE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0485FE-4B18-3A35-36E7-0EC9F365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01F258-4FBC-EA1D-4A46-683A6B8B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48C53-2F79-98BC-B0CB-D4F7CFA2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5E0EE-5096-FFE6-8C20-6137CDC4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4C708D-8C47-21EA-64C9-428EF2B44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41550-0613-592D-D3B8-5DC7781B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52BA6-A781-300B-369C-EC190185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FD62B1-114A-9865-1D4B-8911E5D9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98DA9-6F15-CF1F-9088-846FDAD8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7A66C4-455C-739B-16F4-AA9536EBD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34D9BE-4085-3B37-15EB-12A9A3FD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F238BC-1CDF-A023-3793-580A515F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0F0C4-4EE6-2E84-6046-F5E85632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4DDB0D-3559-972E-57DA-234276E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E398C2-F383-39F7-4030-466244C2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2FDC0-7FFF-7CB7-9B17-625EF0BD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0DC84-24E4-5AB9-205E-3506CF34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FDB8B-1A1C-4E0C-B5F4-2B189654F52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93C2F7-23D7-CB31-E7B7-C2DDB027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6BABA-2AF4-EDD5-EEAD-979427CA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6E1FF-310F-483A-BAC5-63A51B83BA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311C4-F4BA-FDA5-521E-039043673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Assessment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B6C4EB-0949-56D5-4A47-6BA9ED90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N</a:t>
            </a:r>
          </a:p>
        </p:txBody>
      </p:sp>
    </p:spTree>
    <p:extLst>
      <p:ext uri="{BB962C8B-B14F-4D97-AF65-F5344CB8AC3E}">
        <p14:creationId xmlns:p14="http://schemas.microsoft.com/office/powerpoint/2010/main" val="3615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F0A38-2B74-FF9F-85D0-B2C56E3C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53CE4-C8DA-A115-6A82-0C37C8E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 the problem you are addressing</a:t>
            </a:r>
          </a:p>
        </p:txBody>
      </p:sp>
    </p:spTree>
    <p:extLst>
      <p:ext uri="{BB962C8B-B14F-4D97-AF65-F5344CB8AC3E}">
        <p14:creationId xmlns:p14="http://schemas.microsoft.com/office/powerpoint/2010/main" val="24399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F0A38-2B74-FF9F-85D0-B2C56E3C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53CE4-C8DA-A115-6A82-0C37C8E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Summarize the state of the art relative to your problem</a:t>
            </a:r>
          </a:p>
        </p:txBody>
      </p:sp>
    </p:spTree>
    <p:extLst>
      <p:ext uri="{BB962C8B-B14F-4D97-AF65-F5344CB8AC3E}">
        <p14:creationId xmlns:p14="http://schemas.microsoft.com/office/powerpoint/2010/main" val="19656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F0A38-2B74-FF9F-85D0-B2C56E3C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53CE4-C8DA-A115-6A82-0C37C8E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 the data you obtained</a:t>
            </a:r>
          </a:p>
        </p:txBody>
      </p:sp>
    </p:spTree>
    <p:extLst>
      <p:ext uri="{BB962C8B-B14F-4D97-AF65-F5344CB8AC3E}">
        <p14:creationId xmlns:p14="http://schemas.microsoft.com/office/powerpoint/2010/main" val="29536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F0A38-2B74-FF9F-85D0-B2C56E3C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53CE4-C8DA-A115-6A82-0C37C8E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 what you already analyzed and any expected result from further analyses </a:t>
            </a:r>
          </a:p>
        </p:txBody>
      </p:sp>
    </p:spTree>
    <p:extLst>
      <p:ext uri="{BB962C8B-B14F-4D97-AF65-F5344CB8AC3E}">
        <p14:creationId xmlns:p14="http://schemas.microsoft.com/office/powerpoint/2010/main" val="247593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Progress Assessment Presentation</vt:lpstr>
      <vt:lpstr>Introduction</vt:lpstr>
      <vt:lpstr>State of The Art</vt:lpstr>
      <vt:lpstr>Data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Assessment Presentation</dc:title>
  <dc:creator>Valentina Pansanella</dc:creator>
  <cp:lastModifiedBy>Valentina Pansanella</cp:lastModifiedBy>
  <cp:revision>1</cp:revision>
  <dcterms:created xsi:type="dcterms:W3CDTF">2024-03-19T01:18:49Z</dcterms:created>
  <dcterms:modified xsi:type="dcterms:W3CDTF">2024-03-19T01:21:15Z</dcterms:modified>
</cp:coreProperties>
</file>