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Montserrat"/>
      <p:regular r:id="rId17"/>
      <p:bold r:id="rId18"/>
      <p:italic r:id="rId19"/>
      <p:boldItalic r:id="rId20"/>
    </p:embeddedFont>
    <p:embeddedFont>
      <p:font typeface="Open Sans SemiBold"/>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9" roundtripDataSignature="AMtx7misKRJhk1FLY3dll5/lHfGS+oBg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BC872B-6B16-43A5-8391-553FDCB4B5CF}">
  <a:tblStyle styleId="{BDBC872B-6B16-43A5-8391-553FDCB4B5C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OpenSansSemiBold-bold.fntdata"/><Relationship Id="rId21" Type="http://schemas.openxmlformats.org/officeDocument/2006/relationships/font" Target="fonts/OpenSansSemiBold-regular.fntdata"/><Relationship Id="rId24" Type="http://schemas.openxmlformats.org/officeDocument/2006/relationships/font" Target="fonts/OpenSansSemiBold-boldItalic.fntdata"/><Relationship Id="rId23" Type="http://schemas.openxmlformats.org/officeDocument/2006/relationships/font" Target="fonts/OpenSans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Montserrat-regular.fntdata"/><Relationship Id="rId16" Type="http://schemas.openxmlformats.org/officeDocument/2006/relationships/slide" Target="slides/slide9.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58" name="Shape 58"/>
        <p:cNvGrpSpPr/>
        <p:nvPr/>
      </p:nvGrpSpPr>
      <p:grpSpPr>
        <a:xfrm>
          <a:off x="0" y="0"/>
          <a:ext cx="0" cy="0"/>
          <a:chOff x="0" y="0"/>
          <a:chExt cx="0" cy="0"/>
        </a:xfrm>
      </p:grpSpPr>
      <p:sp>
        <p:nvSpPr>
          <p:cNvPr id="59" name="Google Shape;59;p28"/>
          <p:cNvSpPr/>
          <p:nvPr>
            <p:ph idx="2" type="pic"/>
          </p:nvPr>
        </p:nvSpPr>
        <p:spPr>
          <a:xfrm>
            <a:off x="0" y="0"/>
            <a:ext cx="9144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
        <p:nvSpPr>
          <p:cNvPr id="60" name="Google Shape;60;p28"/>
          <p:cNvSpPr txBox="1"/>
          <p:nvPr>
            <p:ph type="title"/>
          </p:nvPr>
        </p:nvSpPr>
        <p:spPr>
          <a:xfrm>
            <a:off x="768728" y="1953970"/>
            <a:ext cx="7610100" cy="1235400"/>
          </a:xfrm>
          <a:prstGeom prst="rect">
            <a:avLst/>
          </a:prstGeom>
          <a:noFill/>
          <a:ln>
            <a:noFill/>
          </a:ln>
          <a:effectLst>
            <a:outerShdw blurRad="762000" rotWithShape="0" algn="t" dir="5400000" dist="381000">
              <a:srgbClr val="000000">
                <a:alpha val="29411"/>
              </a:srgbClr>
            </a:outerShdw>
          </a:effectLst>
        </p:spPr>
        <p:txBody>
          <a:bodyPr anchorCtr="0" anchor="t" bIns="0" lIns="0" spcFirstLastPara="1" rIns="0" wrap="square" tIns="144000">
            <a:noAutofit/>
          </a:bodyPr>
          <a:lstStyle>
            <a:lvl1pPr lvl="0" algn="ctr">
              <a:lnSpc>
                <a:spcPct val="80000"/>
              </a:lnSpc>
              <a:spcBef>
                <a:spcPts val="0"/>
              </a:spcBef>
              <a:spcAft>
                <a:spcPts val="0"/>
              </a:spcAft>
              <a:buClr>
                <a:schemeClr val="dk1"/>
              </a:buClr>
              <a:buSzPts val="7200"/>
              <a:buFont typeface="Montserrat"/>
              <a:buNone/>
              <a:defRPr b="1" i="0" sz="7200">
                <a:latin typeface="Montserrat"/>
                <a:ea typeface="Montserrat"/>
                <a:cs typeface="Montserrat"/>
                <a:sym typeface="Montserra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61" name="Google Shape;61;p28"/>
          <p:cNvPicPr preferRelativeResize="0"/>
          <p:nvPr/>
        </p:nvPicPr>
        <p:blipFill rotWithShape="1">
          <a:blip r:embed="rId2">
            <a:alphaModFix/>
          </a:blip>
          <a:srcRect b="0" l="0" r="0" t="0"/>
          <a:stretch/>
        </p:blipFill>
        <p:spPr>
          <a:xfrm>
            <a:off x="281335" y="169772"/>
            <a:ext cx="738994" cy="2226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5_Custom Layout">
  <p:cSld name="75_Custom Layout">
    <p:spTree>
      <p:nvGrpSpPr>
        <p:cNvPr id="62" name="Shape 62"/>
        <p:cNvGrpSpPr/>
        <p:nvPr/>
      </p:nvGrpSpPr>
      <p:grpSpPr>
        <a:xfrm>
          <a:off x="0" y="0"/>
          <a:ext cx="0" cy="0"/>
          <a:chOff x="0" y="0"/>
          <a:chExt cx="0" cy="0"/>
        </a:xfrm>
      </p:grpSpPr>
      <p:sp>
        <p:nvSpPr>
          <p:cNvPr id="63" name="Google Shape;63;p29"/>
          <p:cNvSpPr/>
          <p:nvPr>
            <p:ph idx="2" type="pic"/>
          </p:nvPr>
        </p:nvSpPr>
        <p:spPr>
          <a:xfrm>
            <a:off x="0" y="0"/>
            <a:ext cx="3055800" cy="5143500"/>
          </a:xfrm>
          <a:prstGeom prst="rect">
            <a:avLst/>
          </a:prstGeom>
          <a:solidFill>
            <a:schemeClr val="lt1"/>
          </a:solidFill>
          <a:ln>
            <a:noFill/>
          </a:ln>
        </p:spPr>
      </p:sp>
      <p:sp>
        <p:nvSpPr>
          <p:cNvPr id="64" name="Google Shape;64;p29"/>
          <p:cNvSpPr txBox="1"/>
          <p:nvPr>
            <p:ph type="title"/>
          </p:nvPr>
        </p:nvSpPr>
        <p:spPr>
          <a:xfrm>
            <a:off x="3800475" y="710026"/>
            <a:ext cx="45858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Custom Layout" showMasterSp="0">
  <p:cSld name="45_Custom Layout">
    <p:spTree>
      <p:nvGrpSpPr>
        <p:cNvPr id="65" name="Shape 65"/>
        <p:cNvGrpSpPr/>
        <p:nvPr/>
      </p:nvGrpSpPr>
      <p:grpSpPr>
        <a:xfrm>
          <a:off x="0" y="0"/>
          <a:ext cx="0" cy="0"/>
          <a:chOff x="0" y="0"/>
          <a:chExt cx="0" cy="0"/>
        </a:xfrm>
      </p:grpSpPr>
      <p:sp>
        <p:nvSpPr>
          <p:cNvPr id="66" name="Google Shape;66;p30"/>
          <p:cNvSpPr/>
          <p:nvPr>
            <p:ph idx="2" type="pic"/>
          </p:nvPr>
        </p:nvSpPr>
        <p:spPr>
          <a:xfrm>
            <a:off x="0" y="0"/>
            <a:ext cx="9144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7_Custom Layout">
    <p:spTree>
      <p:nvGrpSpPr>
        <p:cNvPr id="67" name="Shape 6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bg>
      <p:bgPr>
        <a:solidFill>
          <a:schemeClr val="lt1"/>
        </a:solidFill>
      </p:bgPr>
    </p:bg>
    <p:spTree>
      <p:nvGrpSpPr>
        <p:cNvPr id="68" name="Shape 68"/>
        <p:cNvGrpSpPr/>
        <p:nvPr/>
      </p:nvGrpSpPr>
      <p:grpSpPr>
        <a:xfrm>
          <a:off x="0" y="0"/>
          <a:ext cx="0" cy="0"/>
          <a:chOff x="0" y="0"/>
          <a:chExt cx="0" cy="0"/>
        </a:xfrm>
      </p:grpSpPr>
      <p:sp>
        <p:nvSpPr>
          <p:cNvPr id="69" name="Google Shape;69;p32"/>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1_Custom Layout">
  <p:cSld name="131_Custom Layout">
    <p:spTree>
      <p:nvGrpSpPr>
        <p:cNvPr id="70" name="Shape 70"/>
        <p:cNvGrpSpPr/>
        <p:nvPr/>
      </p:nvGrpSpPr>
      <p:grpSpPr>
        <a:xfrm>
          <a:off x="0" y="0"/>
          <a:ext cx="0" cy="0"/>
          <a:chOff x="0" y="0"/>
          <a:chExt cx="0" cy="0"/>
        </a:xfrm>
      </p:grpSpPr>
      <p:sp>
        <p:nvSpPr>
          <p:cNvPr id="71" name="Google Shape;71;p33"/>
          <p:cNvSpPr txBox="1"/>
          <p:nvPr>
            <p:ph type="title"/>
          </p:nvPr>
        </p:nvSpPr>
        <p:spPr>
          <a:xfrm>
            <a:off x="1521619" y="710026"/>
            <a:ext cx="30504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33"/>
          <p:cNvSpPr/>
          <p:nvPr>
            <p:ph idx="2" type="pic"/>
          </p:nvPr>
        </p:nvSpPr>
        <p:spPr>
          <a:xfrm>
            <a:off x="5336381" y="0"/>
            <a:ext cx="38076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5_Custom Layout" showMasterSp="0">
  <p:cSld name="65_Custom Layout">
    <p:spTree>
      <p:nvGrpSpPr>
        <p:cNvPr id="73" name="Shape 73"/>
        <p:cNvGrpSpPr/>
        <p:nvPr/>
      </p:nvGrpSpPr>
      <p:grpSpPr>
        <a:xfrm>
          <a:off x="0" y="0"/>
          <a:ext cx="0" cy="0"/>
          <a:chOff x="0" y="0"/>
          <a:chExt cx="0" cy="0"/>
        </a:xfrm>
      </p:grpSpPr>
      <p:sp>
        <p:nvSpPr>
          <p:cNvPr id="74" name="Google Shape;74;p34"/>
          <p:cNvSpPr/>
          <p:nvPr>
            <p:ph idx="2" type="pic"/>
          </p:nvPr>
        </p:nvSpPr>
        <p:spPr>
          <a:xfrm>
            <a:off x="0" y="0"/>
            <a:ext cx="9144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75" name="Shape 75"/>
        <p:cNvGrpSpPr/>
        <p:nvPr/>
      </p:nvGrpSpPr>
      <p:grpSpPr>
        <a:xfrm>
          <a:off x="0" y="0"/>
          <a:ext cx="0" cy="0"/>
          <a:chOff x="0" y="0"/>
          <a:chExt cx="0" cy="0"/>
        </a:xfrm>
      </p:grpSpPr>
      <p:sp>
        <p:nvSpPr>
          <p:cNvPr id="76" name="Google Shape;76;p35"/>
          <p:cNvSpPr/>
          <p:nvPr>
            <p:ph idx="2" type="pic"/>
          </p:nvPr>
        </p:nvSpPr>
        <p:spPr>
          <a:xfrm>
            <a:off x="0" y="0"/>
            <a:ext cx="9144000" cy="5143500"/>
          </a:xfrm>
          <a:prstGeom prst="rect">
            <a:avLst/>
          </a:prstGeom>
          <a:solidFill>
            <a:schemeClr val="lt1"/>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77" name="Shape 77"/>
        <p:cNvGrpSpPr/>
        <p:nvPr/>
      </p:nvGrpSpPr>
      <p:grpSpPr>
        <a:xfrm>
          <a:off x="0" y="0"/>
          <a:ext cx="0" cy="0"/>
          <a:chOff x="0" y="0"/>
          <a:chExt cx="0" cy="0"/>
        </a:xfrm>
      </p:grpSpPr>
      <p:sp>
        <p:nvSpPr>
          <p:cNvPr id="78" name="Google Shape;78;p36"/>
          <p:cNvSpPr/>
          <p:nvPr>
            <p:ph idx="2" type="pic"/>
          </p:nvPr>
        </p:nvSpPr>
        <p:spPr>
          <a:xfrm>
            <a:off x="4572000" y="0"/>
            <a:ext cx="4572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
        <p:nvSpPr>
          <p:cNvPr id="79" name="Google Shape;79;p36"/>
          <p:cNvSpPr txBox="1"/>
          <p:nvPr>
            <p:ph type="title"/>
          </p:nvPr>
        </p:nvSpPr>
        <p:spPr>
          <a:xfrm>
            <a:off x="768728" y="1953970"/>
            <a:ext cx="7610100" cy="1235400"/>
          </a:xfrm>
          <a:prstGeom prst="rect">
            <a:avLst/>
          </a:prstGeom>
          <a:noFill/>
          <a:ln>
            <a:noFill/>
          </a:ln>
          <a:effectLst>
            <a:outerShdw blurRad="762000" rotWithShape="0" algn="t" dir="5400000" dist="381000">
              <a:srgbClr val="000000">
                <a:alpha val="29411"/>
              </a:srgbClr>
            </a:outerShdw>
          </a:effectLst>
        </p:spPr>
        <p:txBody>
          <a:bodyPr anchorCtr="0" anchor="t" bIns="0" lIns="0" spcFirstLastPara="1" rIns="0" wrap="square" tIns="144000">
            <a:noAutofit/>
          </a:bodyPr>
          <a:lstStyle>
            <a:lvl1pPr lvl="0" algn="ctr">
              <a:lnSpc>
                <a:spcPct val="80000"/>
              </a:lnSpc>
              <a:spcBef>
                <a:spcPts val="0"/>
              </a:spcBef>
              <a:spcAft>
                <a:spcPts val="0"/>
              </a:spcAft>
              <a:buClr>
                <a:schemeClr val="dk1"/>
              </a:buClr>
              <a:buSzPts val="7200"/>
              <a:buFont typeface="Montserrat"/>
              <a:buNone/>
              <a:defRPr b="1" i="0" sz="7200">
                <a:latin typeface="Montserrat"/>
                <a:ea typeface="Montserrat"/>
                <a:cs typeface="Montserrat"/>
                <a:sym typeface="Montserra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Custom Layout">
  <p:cSld name="34_Custom Layout">
    <p:spTree>
      <p:nvGrpSpPr>
        <p:cNvPr id="80" name="Shape 80"/>
        <p:cNvGrpSpPr/>
        <p:nvPr/>
      </p:nvGrpSpPr>
      <p:grpSpPr>
        <a:xfrm>
          <a:off x="0" y="0"/>
          <a:ext cx="0" cy="0"/>
          <a:chOff x="0" y="0"/>
          <a:chExt cx="0" cy="0"/>
        </a:xfrm>
      </p:grpSpPr>
      <p:sp>
        <p:nvSpPr>
          <p:cNvPr id="81" name="Google Shape;81;p37"/>
          <p:cNvSpPr txBox="1"/>
          <p:nvPr>
            <p:ph type="title"/>
          </p:nvPr>
        </p:nvSpPr>
        <p:spPr>
          <a:xfrm>
            <a:off x="3800475" y="710026"/>
            <a:ext cx="45858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37"/>
          <p:cNvSpPr/>
          <p:nvPr>
            <p:ph idx="2" type="pic"/>
          </p:nvPr>
        </p:nvSpPr>
        <p:spPr>
          <a:xfrm>
            <a:off x="764381" y="0"/>
            <a:ext cx="2286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83" name="Shape 83"/>
        <p:cNvGrpSpPr/>
        <p:nvPr/>
      </p:nvGrpSpPr>
      <p:grpSpPr>
        <a:xfrm>
          <a:off x="0" y="0"/>
          <a:ext cx="0" cy="0"/>
          <a:chOff x="0" y="0"/>
          <a:chExt cx="0" cy="0"/>
        </a:xfrm>
      </p:grpSpPr>
      <p:sp>
        <p:nvSpPr>
          <p:cNvPr id="84" name="Google Shape;84;p38"/>
          <p:cNvSpPr txBox="1"/>
          <p:nvPr>
            <p:ph type="title"/>
          </p:nvPr>
        </p:nvSpPr>
        <p:spPr>
          <a:xfrm>
            <a:off x="5332065" y="710026"/>
            <a:ext cx="30498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38"/>
          <p:cNvSpPr/>
          <p:nvPr>
            <p:ph idx="2" type="pic"/>
          </p:nvPr>
        </p:nvSpPr>
        <p:spPr>
          <a:xfrm>
            <a:off x="762000" y="0"/>
            <a:ext cx="3810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86" name="Shape 86"/>
        <p:cNvGrpSpPr/>
        <p:nvPr/>
      </p:nvGrpSpPr>
      <p:grpSpPr>
        <a:xfrm>
          <a:off x="0" y="0"/>
          <a:ext cx="0" cy="0"/>
          <a:chOff x="0" y="0"/>
          <a:chExt cx="0" cy="0"/>
        </a:xfrm>
      </p:grpSpPr>
      <p:sp>
        <p:nvSpPr>
          <p:cNvPr id="87" name="Google Shape;87;p39"/>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39"/>
          <p:cNvSpPr/>
          <p:nvPr>
            <p:ph idx="2" type="pic"/>
          </p:nvPr>
        </p:nvSpPr>
        <p:spPr>
          <a:xfrm>
            <a:off x="762000" y="3429000"/>
            <a:ext cx="8382000" cy="1714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89" name="Shape 89"/>
        <p:cNvGrpSpPr/>
        <p:nvPr/>
      </p:nvGrpSpPr>
      <p:grpSpPr>
        <a:xfrm>
          <a:off x="0" y="0"/>
          <a:ext cx="0" cy="0"/>
          <a:chOff x="0" y="0"/>
          <a:chExt cx="0" cy="0"/>
        </a:xfrm>
      </p:grpSpPr>
      <p:sp>
        <p:nvSpPr>
          <p:cNvPr id="90" name="Google Shape;90;p40"/>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40"/>
          <p:cNvSpPr/>
          <p:nvPr>
            <p:ph idx="2" type="pic"/>
          </p:nvPr>
        </p:nvSpPr>
        <p:spPr>
          <a:xfrm>
            <a:off x="6185389" y="0"/>
            <a:ext cx="29586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0_Custom Layout">
  <p:cSld name="90_Custom Layout">
    <p:spTree>
      <p:nvGrpSpPr>
        <p:cNvPr id="92" name="Shape 92"/>
        <p:cNvGrpSpPr/>
        <p:nvPr/>
      </p:nvGrpSpPr>
      <p:grpSpPr>
        <a:xfrm>
          <a:off x="0" y="0"/>
          <a:ext cx="0" cy="0"/>
          <a:chOff x="0" y="0"/>
          <a:chExt cx="0" cy="0"/>
        </a:xfrm>
      </p:grpSpPr>
      <p:sp>
        <p:nvSpPr>
          <p:cNvPr id="93" name="Google Shape;93;p41"/>
          <p:cNvSpPr txBox="1"/>
          <p:nvPr>
            <p:ph type="title"/>
          </p:nvPr>
        </p:nvSpPr>
        <p:spPr>
          <a:xfrm>
            <a:off x="1521619" y="710026"/>
            <a:ext cx="38124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9_Custom Layout">
  <p:cSld name="129_Custom Layout">
    <p:spTree>
      <p:nvGrpSpPr>
        <p:cNvPr id="94" name="Shape 94"/>
        <p:cNvGrpSpPr/>
        <p:nvPr/>
      </p:nvGrpSpPr>
      <p:grpSpPr>
        <a:xfrm>
          <a:off x="0" y="0"/>
          <a:ext cx="0" cy="0"/>
          <a:chOff x="0" y="0"/>
          <a:chExt cx="0" cy="0"/>
        </a:xfrm>
      </p:grpSpPr>
      <p:sp>
        <p:nvSpPr>
          <p:cNvPr id="95" name="Google Shape;95;p42"/>
          <p:cNvSpPr txBox="1"/>
          <p:nvPr>
            <p:ph type="title"/>
          </p:nvPr>
        </p:nvSpPr>
        <p:spPr>
          <a:xfrm>
            <a:off x="1521618" y="710026"/>
            <a:ext cx="3979200" cy="11046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27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3_Custom Layout">
  <p:cSld name="133_Custom Layout">
    <p:bg>
      <p:bgPr>
        <a:solidFill>
          <a:schemeClr val="lt1"/>
        </a:solidFill>
      </p:bgPr>
    </p:bg>
    <p:spTree>
      <p:nvGrpSpPr>
        <p:cNvPr id="96" name="Shape 96"/>
        <p:cNvGrpSpPr/>
        <p:nvPr/>
      </p:nvGrpSpPr>
      <p:grpSpPr>
        <a:xfrm>
          <a:off x="0" y="0"/>
          <a:ext cx="0" cy="0"/>
          <a:chOff x="0" y="0"/>
          <a:chExt cx="0" cy="0"/>
        </a:xfrm>
      </p:grpSpPr>
      <p:sp>
        <p:nvSpPr>
          <p:cNvPr id="97" name="Google Shape;97;p43"/>
          <p:cNvSpPr txBox="1"/>
          <p:nvPr>
            <p:ph type="title"/>
          </p:nvPr>
        </p:nvSpPr>
        <p:spPr>
          <a:xfrm>
            <a:off x="3111783" y="1038639"/>
            <a:ext cx="2920500" cy="937500"/>
          </a:xfrm>
          <a:prstGeom prst="rect">
            <a:avLst/>
          </a:prstGeom>
          <a:noFill/>
          <a:ln>
            <a:noFill/>
          </a:ln>
        </p:spPr>
        <p:txBody>
          <a:bodyPr anchorCtr="0" anchor="t" bIns="0" lIns="0" spcFirstLastPara="1" rIns="0" wrap="square" tIns="144000">
            <a:noAutofit/>
          </a:bodyPr>
          <a:lstStyle>
            <a:lvl1pPr lvl="0" algn="ctr">
              <a:lnSpc>
                <a:spcPct val="80000"/>
              </a:lnSpc>
              <a:spcBef>
                <a:spcPts val="0"/>
              </a:spcBef>
              <a:spcAft>
                <a:spcPts val="0"/>
              </a:spcAft>
              <a:buClr>
                <a:schemeClr val="dk1"/>
              </a:buClr>
              <a:buSzPts val="2700"/>
              <a:buFont typeface="Montserrat"/>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43"/>
          <p:cNvSpPr/>
          <p:nvPr>
            <p:ph idx="2" type="pic"/>
          </p:nvPr>
        </p:nvSpPr>
        <p:spPr>
          <a:xfrm>
            <a:off x="1285874" y="587184"/>
            <a:ext cx="1521600" cy="1840200"/>
          </a:xfrm>
          <a:prstGeom prst="rect">
            <a:avLst/>
          </a:prstGeom>
          <a:noFill/>
          <a:ln>
            <a:noFill/>
          </a:ln>
        </p:spPr>
      </p:sp>
      <p:sp>
        <p:nvSpPr>
          <p:cNvPr id="99" name="Google Shape;99;p43"/>
          <p:cNvSpPr/>
          <p:nvPr>
            <p:ph idx="3" type="pic"/>
          </p:nvPr>
        </p:nvSpPr>
        <p:spPr>
          <a:xfrm>
            <a:off x="6336507" y="587183"/>
            <a:ext cx="1521600" cy="1840200"/>
          </a:xfrm>
          <a:prstGeom prst="rect">
            <a:avLst/>
          </a:prstGeom>
          <a:noFill/>
          <a:ln>
            <a:noFill/>
          </a:ln>
        </p:spPr>
      </p:sp>
      <p:sp>
        <p:nvSpPr>
          <p:cNvPr id="100" name="Google Shape;100;p43"/>
          <p:cNvSpPr/>
          <p:nvPr>
            <p:ph idx="4" type="pic"/>
          </p:nvPr>
        </p:nvSpPr>
        <p:spPr>
          <a:xfrm>
            <a:off x="1285874" y="2806509"/>
            <a:ext cx="1521600" cy="1840200"/>
          </a:xfrm>
          <a:prstGeom prst="rect">
            <a:avLst/>
          </a:prstGeom>
          <a:noFill/>
          <a:ln>
            <a:noFill/>
          </a:ln>
        </p:spPr>
      </p:sp>
      <p:sp>
        <p:nvSpPr>
          <p:cNvPr id="101" name="Google Shape;101;p43"/>
          <p:cNvSpPr/>
          <p:nvPr>
            <p:ph idx="5" type="pic"/>
          </p:nvPr>
        </p:nvSpPr>
        <p:spPr>
          <a:xfrm>
            <a:off x="6336507" y="2806509"/>
            <a:ext cx="1521600" cy="1840200"/>
          </a:xfrm>
          <a:prstGeom prst="rect">
            <a:avLst/>
          </a:prstGeom>
          <a:no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6_Custom Layout">
  <p:cSld name="136_Custom Layout">
    <p:bg>
      <p:bgPr>
        <a:solidFill>
          <a:schemeClr val="lt1"/>
        </a:solidFill>
      </p:bgPr>
    </p:bg>
    <p:spTree>
      <p:nvGrpSpPr>
        <p:cNvPr id="102" name="Shape 102"/>
        <p:cNvGrpSpPr/>
        <p:nvPr/>
      </p:nvGrpSpPr>
      <p:grpSpPr>
        <a:xfrm>
          <a:off x="0" y="0"/>
          <a:ext cx="0" cy="0"/>
          <a:chOff x="0" y="0"/>
          <a:chExt cx="0" cy="0"/>
        </a:xfrm>
      </p:grpSpPr>
      <p:sp>
        <p:nvSpPr>
          <p:cNvPr id="103" name="Google Shape;103;p44"/>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44"/>
          <p:cNvSpPr/>
          <p:nvPr>
            <p:ph idx="2" type="pic"/>
          </p:nvPr>
        </p:nvSpPr>
        <p:spPr>
          <a:xfrm>
            <a:off x="1674018" y="2206021"/>
            <a:ext cx="1405500" cy="2089800"/>
          </a:xfrm>
          <a:prstGeom prst="rect">
            <a:avLst/>
          </a:prstGeom>
          <a:noFill/>
          <a:ln>
            <a:noFill/>
          </a:ln>
        </p:spPr>
      </p:sp>
      <p:sp>
        <p:nvSpPr>
          <p:cNvPr id="105" name="Google Shape;105;p44"/>
          <p:cNvSpPr/>
          <p:nvPr>
            <p:ph idx="3" type="pic"/>
          </p:nvPr>
        </p:nvSpPr>
        <p:spPr>
          <a:xfrm>
            <a:off x="5123023" y="2206021"/>
            <a:ext cx="1405500" cy="2089800"/>
          </a:xfrm>
          <a:prstGeom prst="rect">
            <a:avLst/>
          </a:prstGeom>
          <a:noFill/>
          <a:ln>
            <a:noFill/>
          </a:ln>
        </p:spPr>
      </p:sp>
      <p:sp>
        <p:nvSpPr>
          <p:cNvPr id="106" name="Google Shape;106;p44"/>
          <p:cNvSpPr/>
          <p:nvPr>
            <p:ph idx="4" type="pic"/>
          </p:nvPr>
        </p:nvSpPr>
        <p:spPr>
          <a:xfrm>
            <a:off x="3398521" y="2206021"/>
            <a:ext cx="1405500" cy="2089800"/>
          </a:xfrm>
          <a:prstGeom prst="rect">
            <a:avLst/>
          </a:prstGeom>
          <a:noFill/>
          <a:ln>
            <a:noFill/>
          </a:ln>
        </p:spPr>
      </p:sp>
      <p:sp>
        <p:nvSpPr>
          <p:cNvPr id="107" name="Google Shape;107;p44"/>
          <p:cNvSpPr/>
          <p:nvPr>
            <p:ph idx="5" type="pic"/>
          </p:nvPr>
        </p:nvSpPr>
        <p:spPr>
          <a:xfrm>
            <a:off x="6847526" y="2206021"/>
            <a:ext cx="1405500" cy="2089800"/>
          </a:xfrm>
          <a:prstGeom prst="rect">
            <a:avLst/>
          </a:prstGeom>
          <a:no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25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50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10" presetSubtype="0">
                                  <p:stCondLst>
                                    <p:cond delay="75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Custom Layout">
  <p:cSld name="43_Custom Layout">
    <p:spTree>
      <p:nvGrpSpPr>
        <p:cNvPr id="108" name="Shape 108"/>
        <p:cNvGrpSpPr/>
        <p:nvPr/>
      </p:nvGrpSpPr>
      <p:grpSpPr>
        <a:xfrm>
          <a:off x="0" y="0"/>
          <a:ext cx="0" cy="0"/>
          <a:chOff x="0" y="0"/>
          <a:chExt cx="0" cy="0"/>
        </a:xfrm>
      </p:grpSpPr>
      <p:sp>
        <p:nvSpPr>
          <p:cNvPr id="109" name="Google Shape;109;p45"/>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45"/>
          <p:cNvSpPr/>
          <p:nvPr>
            <p:ph idx="2" type="pic"/>
          </p:nvPr>
        </p:nvSpPr>
        <p:spPr>
          <a:xfrm>
            <a:off x="1521618" y="2085432"/>
            <a:ext cx="1512000" cy="15120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
        <p:nvSpPr>
          <p:cNvPr id="111" name="Google Shape;111;p45"/>
          <p:cNvSpPr/>
          <p:nvPr>
            <p:ph idx="3" type="pic"/>
          </p:nvPr>
        </p:nvSpPr>
        <p:spPr>
          <a:xfrm>
            <a:off x="4621599" y="2085432"/>
            <a:ext cx="1512000" cy="1512000"/>
          </a:xfrm>
          <a:prstGeom prst="rect">
            <a:avLst/>
          </a:prstGeom>
          <a:solidFill>
            <a:srgbClr val="FFFFFF"/>
          </a:solidFill>
          <a:ln>
            <a:noFill/>
          </a:ln>
        </p:spPr>
      </p:sp>
      <p:sp>
        <p:nvSpPr>
          <p:cNvPr id="112" name="Google Shape;112;p45"/>
          <p:cNvSpPr/>
          <p:nvPr>
            <p:ph idx="4" type="pic"/>
          </p:nvPr>
        </p:nvSpPr>
        <p:spPr>
          <a:xfrm>
            <a:off x="6171589" y="2085432"/>
            <a:ext cx="1512000" cy="1512000"/>
          </a:xfrm>
          <a:prstGeom prst="rect">
            <a:avLst/>
          </a:prstGeom>
          <a:solidFill>
            <a:srgbClr val="FFFFFF"/>
          </a:solidFill>
          <a:ln>
            <a:noFill/>
          </a:ln>
        </p:spPr>
      </p:sp>
      <p:sp>
        <p:nvSpPr>
          <p:cNvPr id="113" name="Google Shape;113;p45"/>
          <p:cNvSpPr/>
          <p:nvPr>
            <p:ph idx="5" type="pic"/>
          </p:nvPr>
        </p:nvSpPr>
        <p:spPr>
          <a:xfrm>
            <a:off x="7721580" y="2085432"/>
            <a:ext cx="1512000" cy="1512000"/>
          </a:xfrm>
          <a:prstGeom prst="rect">
            <a:avLst/>
          </a:prstGeom>
          <a:solidFill>
            <a:srgbClr val="FFFFFF"/>
          </a:solidFill>
          <a:ln>
            <a:noFill/>
          </a:ln>
        </p:spPr>
      </p:sp>
      <p:sp>
        <p:nvSpPr>
          <p:cNvPr id="114" name="Google Shape;114;p45"/>
          <p:cNvSpPr/>
          <p:nvPr>
            <p:ph idx="6" type="pic"/>
          </p:nvPr>
        </p:nvSpPr>
        <p:spPr>
          <a:xfrm>
            <a:off x="1521618" y="3631500"/>
            <a:ext cx="1512000" cy="1512000"/>
          </a:xfrm>
          <a:prstGeom prst="rect">
            <a:avLst/>
          </a:prstGeom>
          <a:solidFill>
            <a:srgbClr val="FFFFFF"/>
          </a:solidFill>
          <a:ln>
            <a:noFill/>
          </a:ln>
        </p:spPr>
      </p:sp>
      <p:sp>
        <p:nvSpPr>
          <p:cNvPr id="115" name="Google Shape;115;p45"/>
          <p:cNvSpPr/>
          <p:nvPr>
            <p:ph idx="7" type="pic"/>
          </p:nvPr>
        </p:nvSpPr>
        <p:spPr>
          <a:xfrm>
            <a:off x="3071609" y="3631500"/>
            <a:ext cx="1512000" cy="1512000"/>
          </a:xfrm>
          <a:prstGeom prst="rect">
            <a:avLst/>
          </a:prstGeom>
          <a:solidFill>
            <a:srgbClr val="FFFFFF"/>
          </a:solidFill>
          <a:ln>
            <a:noFill/>
          </a:ln>
        </p:spPr>
      </p:sp>
      <p:sp>
        <p:nvSpPr>
          <p:cNvPr id="116" name="Google Shape;116;p45"/>
          <p:cNvSpPr/>
          <p:nvPr>
            <p:ph idx="8" type="pic"/>
          </p:nvPr>
        </p:nvSpPr>
        <p:spPr>
          <a:xfrm>
            <a:off x="4621599" y="3631500"/>
            <a:ext cx="1512000" cy="1512000"/>
          </a:xfrm>
          <a:prstGeom prst="rect">
            <a:avLst/>
          </a:prstGeom>
          <a:solidFill>
            <a:srgbClr val="FFFFFF"/>
          </a:solidFill>
          <a:ln>
            <a:noFill/>
          </a:ln>
        </p:spPr>
      </p:sp>
      <p:sp>
        <p:nvSpPr>
          <p:cNvPr id="117" name="Google Shape;117;p45"/>
          <p:cNvSpPr/>
          <p:nvPr>
            <p:ph idx="9" type="pic"/>
          </p:nvPr>
        </p:nvSpPr>
        <p:spPr>
          <a:xfrm>
            <a:off x="6171589" y="3631500"/>
            <a:ext cx="1512000" cy="1512000"/>
          </a:xfrm>
          <a:prstGeom prst="rect">
            <a:avLst/>
          </a:prstGeom>
          <a:solidFill>
            <a:srgbClr val="FFFFFF"/>
          </a:solidFill>
          <a:ln>
            <a:noFill/>
          </a:ln>
        </p:spPr>
      </p:sp>
      <p:sp>
        <p:nvSpPr>
          <p:cNvPr id="118" name="Google Shape;118;p45"/>
          <p:cNvSpPr/>
          <p:nvPr>
            <p:ph idx="13" type="pic"/>
          </p:nvPr>
        </p:nvSpPr>
        <p:spPr>
          <a:xfrm>
            <a:off x="7721580" y="3631500"/>
            <a:ext cx="1512000" cy="1512000"/>
          </a:xfrm>
          <a:prstGeom prst="rect">
            <a:avLst/>
          </a:prstGeom>
          <a:solidFill>
            <a:srgbClr val="FFFFFF"/>
          </a:solidFill>
          <a:ln>
            <a:noFill/>
          </a:ln>
        </p:spPr>
      </p:sp>
      <p:sp>
        <p:nvSpPr>
          <p:cNvPr id="119" name="Google Shape;119;p45"/>
          <p:cNvSpPr/>
          <p:nvPr>
            <p:ph idx="14" type="pic"/>
          </p:nvPr>
        </p:nvSpPr>
        <p:spPr>
          <a:xfrm>
            <a:off x="3071609" y="2085432"/>
            <a:ext cx="1512000" cy="1512000"/>
          </a:xfrm>
          <a:prstGeom prst="rect">
            <a:avLst/>
          </a:prstGeom>
          <a:solidFill>
            <a:schemeClr val="lt1"/>
          </a:solidFill>
          <a:ln>
            <a:noFill/>
          </a:ln>
          <a:effectLst>
            <a:outerShdw blurRad="762000" rotWithShape="0" algn="t" dir="5400000" dist="254000">
              <a:srgbClr val="000000">
                <a:alpha val="29411"/>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60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90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120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150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180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210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240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270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30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Custom Layout">
  <p:cSld name="44_Custom Layout">
    <p:spTree>
      <p:nvGrpSpPr>
        <p:cNvPr id="120" name="Shape 120"/>
        <p:cNvGrpSpPr/>
        <p:nvPr/>
      </p:nvGrpSpPr>
      <p:grpSpPr>
        <a:xfrm>
          <a:off x="0" y="0"/>
          <a:ext cx="0" cy="0"/>
          <a:chOff x="0" y="0"/>
          <a:chExt cx="0" cy="0"/>
        </a:xfrm>
      </p:grpSpPr>
      <p:sp>
        <p:nvSpPr>
          <p:cNvPr id="121" name="Google Shape;121;p46"/>
          <p:cNvSpPr txBox="1"/>
          <p:nvPr>
            <p:ph type="title"/>
          </p:nvPr>
        </p:nvSpPr>
        <p:spPr>
          <a:xfrm>
            <a:off x="1521618" y="710026"/>
            <a:ext cx="23244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46"/>
          <p:cNvSpPr/>
          <p:nvPr>
            <p:ph idx="2" type="pic"/>
          </p:nvPr>
        </p:nvSpPr>
        <p:spPr>
          <a:xfrm>
            <a:off x="4035688" y="542453"/>
            <a:ext cx="1512000" cy="1512000"/>
          </a:xfrm>
          <a:prstGeom prst="rect">
            <a:avLst/>
          </a:prstGeom>
          <a:solidFill>
            <a:srgbClr val="FFFFFF"/>
          </a:solidFill>
          <a:ln>
            <a:noFill/>
          </a:ln>
        </p:spPr>
      </p:sp>
      <p:sp>
        <p:nvSpPr>
          <p:cNvPr id="123" name="Google Shape;123;p46"/>
          <p:cNvSpPr/>
          <p:nvPr>
            <p:ph idx="3" type="pic"/>
          </p:nvPr>
        </p:nvSpPr>
        <p:spPr>
          <a:xfrm>
            <a:off x="5673602" y="542453"/>
            <a:ext cx="1512000" cy="1512000"/>
          </a:xfrm>
          <a:prstGeom prst="rect">
            <a:avLst/>
          </a:prstGeom>
          <a:solidFill>
            <a:srgbClr val="FFFFFF"/>
          </a:solidFill>
          <a:ln>
            <a:noFill/>
          </a:ln>
        </p:spPr>
      </p:sp>
      <p:sp>
        <p:nvSpPr>
          <p:cNvPr id="124" name="Google Shape;124;p46"/>
          <p:cNvSpPr/>
          <p:nvPr>
            <p:ph idx="4" type="pic"/>
          </p:nvPr>
        </p:nvSpPr>
        <p:spPr>
          <a:xfrm>
            <a:off x="7311515" y="542453"/>
            <a:ext cx="1512000" cy="1512000"/>
          </a:xfrm>
          <a:prstGeom prst="rect">
            <a:avLst/>
          </a:prstGeom>
          <a:solidFill>
            <a:srgbClr val="FFFFFF"/>
          </a:solidFill>
          <a:ln>
            <a:noFill/>
          </a:ln>
        </p:spPr>
      </p:sp>
      <p:sp>
        <p:nvSpPr>
          <p:cNvPr id="125" name="Google Shape;125;p46"/>
          <p:cNvSpPr/>
          <p:nvPr>
            <p:ph idx="5" type="pic"/>
          </p:nvPr>
        </p:nvSpPr>
        <p:spPr>
          <a:xfrm>
            <a:off x="2397775" y="2903278"/>
            <a:ext cx="1512000" cy="1512000"/>
          </a:xfrm>
          <a:prstGeom prst="rect">
            <a:avLst/>
          </a:prstGeom>
          <a:solidFill>
            <a:srgbClr val="FFFFFF"/>
          </a:solidFill>
          <a:ln>
            <a:noFill/>
          </a:ln>
        </p:spPr>
      </p:sp>
      <p:sp>
        <p:nvSpPr>
          <p:cNvPr id="126" name="Google Shape;126;p46"/>
          <p:cNvSpPr/>
          <p:nvPr>
            <p:ph idx="6" type="pic"/>
          </p:nvPr>
        </p:nvSpPr>
        <p:spPr>
          <a:xfrm>
            <a:off x="4035688" y="2903278"/>
            <a:ext cx="1512000" cy="1512000"/>
          </a:xfrm>
          <a:prstGeom prst="rect">
            <a:avLst/>
          </a:prstGeom>
          <a:solidFill>
            <a:srgbClr val="FFFFFF"/>
          </a:solidFill>
          <a:ln>
            <a:noFill/>
          </a:ln>
        </p:spPr>
      </p:sp>
      <p:sp>
        <p:nvSpPr>
          <p:cNvPr id="127" name="Google Shape;127;p46"/>
          <p:cNvSpPr/>
          <p:nvPr>
            <p:ph idx="7" type="pic"/>
          </p:nvPr>
        </p:nvSpPr>
        <p:spPr>
          <a:xfrm>
            <a:off x="5673602" y="2903278"/>
            <a:ext cx="1512000" cy="1512000"/>
          </a:xfrm>
          <a:prstGeom prst="rect">
            <a:avLst/>
          </a:prstGeom>
          <a:solidFill>
            <a:srgbClr val="FFFFFF"/>
          </a:solidFill>
          <a:ln>
            <a:noFill/>
          </a:ln>
        </p:spPr>
      </p:sp>
      <p:sp>
        <p:nvSpPr>
          <p:cNvPr id="128" name="Google Shape;128;p46"/>
          <p:cNvSpPr/>
          <p:nvPr>
            <p:ph idx="8" type="pic"/>
          </p:nvPr>
        </p:nvSpPr>
        <p:spPr>
          <a:xfrm>
            <a:off x="7311515" y="2903278"/>
            <a:ext cx="1512000" cy="1512000"/>
          </a:xfrm>
          <a:prstGeom prst="rect">
            <a:avLst/>
          </a:prstGeom>
          <a:solidFill>
            <a:srgbClr val="FFFFFF"/>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60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90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120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180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par>
                                <p:cTn fill="hold" nodeType="withEffect" presetClass="entr" presetID="10" presetSubtype="0">
                                  <p:stCondLst>
                                    <p:cond delay="210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240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270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Custom Layout">
  <p:cSld name="32_Custom Layout">
    <p:spTree>
      <p:nvGrpSpPr>
        <p:cNvPr id="129" name="Shape 129"/>
        <p:cNvGrpSpPr/>
        <p:nvPr/>
      </p:nvGrpSpPr>
      <p:grpSpPr>
        <a:xfrm>
          <a:off x="0" y="0"/>
          <a:ext cx="0" cy="0"/>
          <a:chOff x="0" y="0"/>
          <a:chExt cx="0" cy="0"/>
        </a:xfrm>
      </p:grpSpPr>
      <p:sp>
        <p:nvSpPr>
          <p:cNvPr id="130" name="Google Shape;130;p47"/>
          <p:cNvSpPr txBox="1"/>
          <p:nvPr>
            <p:ph type="title"/>
          </p:nvPr>
        </p:nvSpPr>
        <p:spPr>
          <a:xfrm>
            <a:off x="1521619" y="710026"/>
            <a:ext cx="3042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47"/>
          <p:cNvSpPr/>
          <p:nvPr>
            <p:ph idx="2" type="pic"/>
          </p:nvPr>
        </p:nvSpPr>
        <p:spPr>
          <a:xfrm>
            <a:off x="4564381" y="426720"/>
            <a:ext cx="4579800" cy="3002100"/>
          </a:xfrm>
          <a:prstGeom prst="rect">
            <a:avLst/>
          </a:prstGeom>
          <a:solidFill>
            <a:schemeClr val="lt1"/>
          </a:solidFill>
          <a:ln>
            <a:noFill/>
          </a:ln>
          <a:effectLst>
            <a:outerShdw blurRad="762000" rotWithShape="0" algn="t" dir="5400000" dist="254000">
              <a:srgbClr val="000000">
                <a:alpha val="29411"/>
              </a:srgbClr>
            </a:outerShdw>
          </a:effectLst>
        </p:spPr>
      </p:sp>
      <p:sp>
        <p:nvSpPr>
          <p:cNvPr id="132" name="Google Shape;132;p47"/>
          <p:cNvSpPr/>
          <p:nvPr>
            <p:ph idx="3" type="pic"/>
          </p:nvPr>
        </p:nvSpPr>
        <p:spPr>
          <a:xfrm>
            <a:off x="2293620" y="3429000"/>
            <a:ext cx="3802200" cy="1714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100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133" name="Shape 133"/>
        <p:cNvGrpSpPr/>
        <p:nvPr/>
      </p:nvGrpSpPr>
      <p:grpSpPr>
        <a:xfrm>
          <a:off x="0" y="0"/>
          <a:ext cx="0" cy="0"/>
          <a:chOff x="0" y="0"/>
          <a:chExt cx="0" cy="0"/>
        </a:xfrm>
      </p:grpSpPr>
      <p:sp>
        <p:nvSpPr>
          <p:cNvPr id="134" name="Google Shape;134;p48"/>
          <p:cNvSpPr txBox="1"/>
          <p:nvPr>
            <p:ph type="title"/>
          </p:nvPr>
        </p:nvSpPr>
        <p:spPr>
          <a:xfrm>
            <a:off x="1521619" y="710026"/>
            <a:ext cx="3042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48"/>
          <p:cNvSpPr/>
          <p:nvPr>
            <p:ph idx="2" type="pic"/>
          </p:nvPr>
        </p:nvSpPr>
        <p:spPr>
          <a:xfrm>
            <a:off x="1266776" y="2137947"/>
            <a:ext cx="3802200" cy="3002100"/>
          </a:xfrm>
          <a:prstGeom prst="rect">
            <a:avLst/>
          </a:prstGeom>
          <a:solidFill>
            <a:schemeClr val="lt1"/>
          </a:solidFill>
          <a:ln>
            <a:noFill/>
          </a:ln>
          <a:effectLst>
            <a:outerShdw blurRad="762000" rotWithShape="0" algn="t" dir="5400000" dist="254000">
              <a:srgbClr val="000000">
                <a:alpha val="29411"/>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1_Custom Layout">
  <p:cSld name="91_Custom Layout">
    <p:spTree>
      <p:nvGrpSpPr>
        <p:cNvPr id="136" name="Shape 136"/>
        <p:cNvGrpSpPr/>
        <p:nvPr/>
      </p:nvGrpSpPr>
      <p:grpSpPr>
        <a:xfrm>
          <a:off x="0" y="0"/>
          <a:ext cx="0" cy="0"/>
          <a:chOff x="0" y="0"/>
          <a:chExt cx="0" cy="0"/>
        </a:xfrm>
      </p:grpSpPr>
      <p:sp>
        <p:nvSpPr>
          <p:cNvPr id="137" name="Google Shape;137;p49"/>
          <p:cNvSpPr txBox="1"/>
          <p:nvPr>
            <p:ph type="title"/>
          </p:nvPr>
        </p:nvSpPr>
        <p:spPr>
          <a:xfrm>
            <a:off x="1521618" y="409057"/>
            <a:ext cx="7334400" cy="9816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49"/>
          <p:cNvSpPr/>
          <p:nvPr>
            <p:ph idx="2" type="pic"/>
          </p:nvPr>
        </p:nvSpPr>
        <p:spPr>
          <a:xfrm>
            <a:off x="1600957" y="1280711"/>
            <a:ext cx="2299500" cy="1987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
        <p:nvSpPr>
          <p:cNvPr id="139" name="Google Shape;139;p49"/>
          <p:cNvSpPr/>
          <p:nvPr>
            <p:ph idx="3" type="pic"/>
          </p:nvPr>
        </p:nvSpPr>
        <p:spPr>
          <a:xfrm>
            <a:off x="4078818" y="1280711"/>
            <a:ext cx="2299500" cy="1987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
        <p:nvSpPr>
          <p:cNvPr id="140" name="Google Shape;140;p49"/>
          <p:cNvSpPr/>
          <p:nvPr>
            <p:ph idx="4" type="pic"/>
          </p:nvPr>
        </p:nvSpPr>
        <p:spPr>
          <a:xfrm>
            <a:off x="6556679" y="1280711"/>
            <a:ext cx="2299500" cy="1987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50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90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141" name="Shape 141"/>
        <p:cNvGrpSpPr/>
        <p:nvPr/>
      </p:nvGrpSpPr>
      <p:grpSpPr>
        <a:xfrm>
          <a:off x="0" y="0"/>
          <a:ext cx="0" cy="0"/>
          <a:chOff x="0" y="0"/>
          <a:chExt cx="0" cy="0"/>
        </a:xfrm>
      </p:grpSpPr>
      <p:sp>
        <p:nvSpPr>
          <p:cNvPr id="142" name="Google Shape;142;p50"/>
          <p:cNvSpPr txBox="1"/>
          <p:nvPr>
            <p:ph type="title"/>
          </p:nvPr>
        </p:nvSpPr>
        <p:spPr>
          <a:xfrm>
            <a:off x="1521618" y="710026"/>
            <a:ext cx="30003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50"/>
          <p:cNvSpPr/>
          <p:nvPr>
            <p:ph idx="2" type="pic"/>
          </p:nvPr>
        </p:nvSpPr>
        <p:spPr>
          <a:xfrm>
            <a:off x="5334001" y="885194"/>
            <a:ext cx="2793300" cy="3373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144" name="Shape 144"/>
        <p:cNvGrpSpPr/>
        <p:nvPr/>
      </p:nvGrpSpPr>
      <p:grpSpPr>
        <a:xfrm>
          <a:off x="0" y="0"/>
          <a:ext cx="0" cy="0"/>
          <a:chOff x="0" y="0"/>
          <a:chExt cx="0" cy="0"/>
        </a:xfrm>
      </p:grpSpPr>
      <p:sp>
        <p:nvSpPr>
          <p:cNvPr id="145" name="Google Shape;145;p51"/>
          <p:cNvSpPr txBox="1"/>
          <p:nvPr>
            <p:ph type="title"/>
          </p:nvPr>
        </p:nvSpPr>
        <p:spPr>
          <a:xfrm>
            <a:off x="1343025" y="782144"/>
            <a:ext cx="6458100" cy="371700"/>
          </a:xfrm>
          <a:prstGeom prst="rect">
            <a:avLst/>
          </a:prstGeom>
          <a:noFill/>
          <a:ln>
            <a:noFill/>
          </a:ln>
        </p:spPr>
        <p:txBody>
          <a:bodyPr anchorCtr="0" anchor="t" bIns="0" lIns="0" spcFirstLastPara="1" rIns="0" wrap="square" tIns="144000">
            <a:noAutofit/>
          </a:bodyPr>
          <a:lstStyle>
            <a:lvl1pPr lvl="0" algn="ctr">
              <a:lnSpc>
                <a:spcPct val="80000"/>
              </a:lnSpc>
              <a:spcBef>
                <a:spcPts val="0"/>
              </a:spcBef>
              <a:spcAft>
                <a:spcPts val="0"/>
              </a:spcAft>
              <a:buClr>
                <a:schemeClr val="dk1"/>
              </a:buClr>
              <a:buSzPts val="2400"/>
              <a:buFont typeface="Arial"/>
              <a:buNone/>
              <a:defRPr b="0" i="0" sz="2400">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846">
          <p15:clr>
            <a:srgbClr val="FBAE40"/>
          </p15:clr>
        </p15:guide>
        <p15:guide id="4" pos="4914">
          <p15:clr>
            <a:srgbClr val="FBAE40"/>
          </p15:clr>
        </p15:guide>
        <p15:guide id="5" orient="horz" pos="360">
          <p15:clr>
            <a:srgbClr val="FBAE40"/>
          </p15:clr>
        </p15:guide>
        <p15:guide id="6" orient="horz"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Custom Layout">
  <p:cSld name="27_Custom Layout 2">
    <p:spTree>
      <p:nvGrpSpPr>
        <p:cNvPr id="146" name="Shape 146"/>
        <p:cNvGrpSpPr/>
        <p:nvPr/>
      </p:nvGrpSpPr>
      <p:grpSpPr>
        <a:xfrm>
          <a:off x="0" y="0"/>
          <a:ext cx="0" cy="0"/>
          <a:chOff x="0" y="0"/>
          <a:chExt cx="0" cy="0"/>
        </a:xfrm>
      </p:grpSpPr>
      <p:sp>
        <p:nvSpPr>
          <p:cNvPr id="147" name="Google Shape;147;p52"/>
          <p:cNvSpPr txBox="1"/>
          <p:nvPr>
            <p:ph type="title"/>
          </p:nvPr>
        </p:nvSpPr>
        <p:spPr>
          <a:xfrm>
            <a:off x="1130884" y="710026"/>
            <a:ext cx="61509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27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0_Custom Layout">
  <p:cSld name="80_Custom Layout">
    <p:spTree>
      <p:nvGrpSpPr>
        <p:cNvPr id="148" name="Shape 148"/>
        <p:cNvGrpSpPr/>
        <p:nvPr/>
      </p:nvGrpSpPr>
      <p:grpSpPr>
        <a:xfrm>
          <a:off x="0" y="0"/>
          <a:ext cx="0" cy="0"/>
          <a:chOff x="0" y="0"/>
          <a:chExt cx="0" cy="0"/>
        </a:xfrm>
      </p:grpSpPr>
      <p:sp>
        <p:nvSpPr>
          <p:cNvPr id="149" name="Google Shape;149;p53"/>
          <p:cNvSpPr txBox="1"/>
          <p:nvPr>
            <p:ph type="title"/>
          </p:nvPr>
        </p:nvSpPr>
        <p:spPr>
          <a:xfrm>
            <a:off x="1521619" y="710026"/>
            <a:ext cx="30504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53"/>
          <p:cNvSpPr/>
          <p:nvPr>
            <p:ph idx="2" type="pic"/>
          </p:nvPr>
        </p:nvSpPr>
        <p:spPr>
          <a:xfrm>
            <a:off x="6093617" y="0"/>
            <a:ext cx="30504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51" name="Shape 151"/>
        <p:cNvGrpSpPr/>
        <p:nvPr/>
      </p:nvGrpSpPr>
      <p:grpSpPr>
        <a:xfrm>
          <a:off x="0" y="0"/>
          <a:ext cx="0" cy="0"/>
          <a:chOff x="0" y="0"/>
          <a:chExt cx="0" cy="0"/>
        </a:xfrm>
      </p:grpSpPr>
      <p:sp>
        <p:nvSpPr>
          <p:cNvPr id="152" name="Google Shape;152;p54"/>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54"/>
          <p:cNvSpPr/>
          <p:nvPr>
            <p:ph idx="2" type="pic"/>
          </p:nvPr>
        </p:nvSpPr>
        <p:spPr>
          <a:xfrm>
            <a:off x="6861303" y="0"/>
            <a:ext cx="22827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15"/>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marR="0" rtl="0" algn="l">
              <a:lnSpc>
                <a:spcPct val="80000"/>
              </a:lnSpc>
              <a:spcBef>
                <a:spcPts val="0"/>
              </a:spcBef>
              <a:spcAft>
                <a:spcPts val="0"/>
              </a:spcAft>
              <a:buClr>
                <a:schemeClr val="dk1"/>
              </a:buClr>
              <a:buSzPts val="2700"/>
              <a:buFont typeface="Montserrat"/>
              <a:buNone/>
              <a:defRPr b="1" i="0" sz="27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5"/>
          <p:cNvSpPr txBox="1"/>
          <p:nvPr>
            <p:ph idx="1" type="body"/>
          </p:nvPr>
        </p:nvSpPr>
        <p:spPr>
          <a:xfrm>
            <a:off x="1521618" y="1885950"/>
            <a:ext cx="6864600" cy="2571900"/>
          </a:xfrm>
          <a:prstGeom prst="rect">
            <a:avLst/>
          </a:prstGeom>
          <a:noFill/>
          <a:ln>
            <a:noFill/>
          </a:ln>
        </p:spPr>
        <p:txBody>
          <a:bodyPr anchorCtr="0" anchor="t" bIns="0" lIns="0" spcFirstLastPara="1" rIns="0" wrap="square" tIns="0">
            <a:normAutofit/>
          </a:bodyPr>
          <a:lstStyle>
            <a:lvl1pPr indent="-228600" lvl="0" marL="457200" marR="0" rtl="0" algn="l">
              <a:lnSpc>
                <a:spcPct val="150000"/>
              </a:lnSpc>
              <a:spcBef>
                <a:spcPts val="8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1pPr>
            <a:lvl2pPr indent="-228600" lvl="1" marL="914400"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indent="-228600" lvl="2" marL="1371600"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indent="-228600" lvl="3" marL="1828800"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indent="-228600" lvl="4" marL="2286000"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54" name="Google Shape;54;p15"/>
          <p:cNvSpPr/>
          <p:nvPr/>
        </p:nvSpPr>
        <p:spPr>
          <a:xfrm>
            <a:off x="0" y="4718602"/>
            <a:ext cx="753000" cy="424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55" name="Google Shape;55;p15"/>
          <p:cNvSpPr txBox="1"/>
          <p:nvPr/>
        </p:nvSpPr>
        <p:spPr>
          <a:xfrm>
            <a:off x="0" y="4782171"/>
            <a:ext cx="7530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ru" sz="600" u="none" cap="none" strike="noStrike">
                <a:solidFill>
                  <a:schemeClr val="dk1"/>
                </a:solidFill>
                <a:latin typeface="Open Sans SemiBold"/>
                <a:ea typeface="Open Sans SemiBold"/>
                <a:cs typeface="Open Sans SemiBold"/>
                <a:sym typeface="Open Sans SemiBold"/>
              </a:rPr>
              <a:t>‹#›</a:t>
            </a:fld>
            <a:endParaRPr b="1" i="0" sz="600" u="none" cap="none" strike="noStrike">
              <a:solidFill>
                <a:schemeClr val="dk1"/>
              </a:solidFill>
              <a:latin typeface="Open Sans SemiBold"/>
              <a:ea typeface="Open Sans SemiBold"/>
              <a:cs typeface="Open Sans SemiBold"/>
              <a:sym typeface="Open Sans SemiBold"/>
            </a:endParaRPr>
          </a:p>
        </p:txBody>
      </p:sp>
      <p:pic>
        <p:nvPicPr>
          <p:cNvPr id="56" name="Google Shape;56;p15"/>
          <p:cNvPicPr preferRelativeResize="0"/>
          <p:nvPr/>
        </p:nvPicPr>
        <p:blipFill rotWithShape="1">
          <a:blip r:embed="rId1">
            <a:alphaModFix/>
          </a:blip>
          <a:srcRect b="0" l="0" r="0" t="0"/>
          <a:stretch/>
        </p:blipFill>
        <p:spPr>
          <a:xfrm>
            <a:off x="281335" y="169772"/>
            <a:ext cx="738994" cy="2226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p:tgtEl>
                                          <p:spTgt spid="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1620">
          <p15:clr>
            <a:srgbClr val="F26B43"/>
          </p15:clr>
        </p15:guide>
        <p15:guide id="3" orient="horz" pos="259">
          <p15:clr>
            <a:srgbClr val="F26B43"/>
          </p15:clr>
        </p15:guide>
        <p15:guide id="4" orient="horz" pos="2964">
          <p15:clr>
            <a:srgbClr val="F26B43"/>
          </p15:clr>
        </p15:guide>
        <p15:guide id="5" pos="481">
          <p15:clr>
            <a:srgbClr val="F26B43"/>
          </p15:clr>
        </p15:guide>
        <p15:guide id="6" pos="5279">
          <p15:clr>
            <a:srgbClr val="F26B43"/>
          </p15:clr>
        </p15:guide>
        <p15:guide id="7" pos="175">
          <p15:clr>
            <a:srgbClr val="F26B43"/>
          </p15:clr>
        </p15:guide>
        <p15:guide id="8" pos="5760">
          <p15:clr>
            <a:srgbClr val="F26B43"/>
          </p15:clr>
        </p15:guide>
        <p15:guide id="9" orient="horz" pos="89">
          <p15:clr>
            <a:srgbClr val="F26B43"/>
          </p15:clr>
        </p15:guide>
        <p15:guide id="10" orient="horz" pos="3240">
          <p15:clr>
            <a:srgbClr val="F26B43"/>
          </p15:clr>
        </p15:guide>
        <p15:guide id="11" pos="958">
          <p15:clr>
            <a:srgbClr val="F26B43"/>
          </p15:clr>
        </p15:guide>
        <p15:guide id="12" orient="horz" pos="532">
          <p15:clr>
            <a:srgbClr val="F26B43"/>
          </p15:clr>
        </p15:guide>
        <p15:guide id="13" pos="143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so-yummi-qa.netlify.app/h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
          <p:cNvPicPr preferRelativeResize="0"/>
          <p:nvPr/>
        </p:nvPicPr>
        <p:blipFill rotWithShape="1">
          <a:blip r:embed="rId3">
            <a:alphaModFix/>
          </a:blip>
          <a:srcRect b="12554" l="0" r="0" t="3070"/>
          <a:stretch/>
        </p:blipFill>
        <p:spPr>
          <a:xfrm>
            <a:off x="0" y="0"/>
            <a:ext cx="9144001" cy="5143500"/>
          </a:xfrm>
          <a:prstGeom prst="rect">
            <a:avLst/>
          </a:prstGeom>
          <a:noFill/>
          <a:ln>
            <a:noFill/>
          </a:ln>
        </p:spPr>
      </p:pic>
      <p:sp>
        <p:nvSpPr>
          <p:cNvPr id="159" name="Google Shape;159;p1"/>
          <p:cNvSpPr/>
          <p:nvPr/>
        </p:nvSpPr>
        <p:spPr>
          <a:xfrm>
            <a:off x="2266625" y="785200"/>
            <a:ext cx="3874800" cy="242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1"/>
          <p:cNvSpPr txBox="1"/>
          <p:nvPr/>
        </p:nvSpPr>
        <p:spPr>
          <a:xfrm>
            <a:off x="2924082" y="1085473"/>
            <a:ext cx="2904600" cy="644400"/>
          </a:xfrm>
          <a:prstGeom prst="rect">
            <a:avLst/>
          </a:prstGeom>
          <a:noFill/>
          <a:ln>
            <a:noFill/>
          </a:ln>
        </p:spPr>
        <p:txBody>
          <a:bodyPr anchorCtr="0" anchor="ctr" bIns="91425" lIns="0" spcFirstLastPara="1" rIns="91425" wrap="square" tIns="91425">
            <a:noAutofit/>
          </a:bodyPr>
          <a:lstStyle/>
          <a:p>
            <a:pPr indent="0" lvl="0" marL="0" marR="0" rtl="0" algn="ctr">
              <a:lnSpc>
                <a:spcPct val="80000"/>
              </a:lnSpc>
              <a:spcBef>
                <a:spcPts val="0"/>
              </a:spcBef>
              <a:spcAft>
                <a:spcPts val="0"/>
              </a:spcAft>
              <a:buClr>
                <a:srgbClr val="000000"/>
              </a:buClr>
              <a:buSzPts val="1100"/>
              <a:buFont typeface="Arial"/>
              <a:buNone/>
            </a:pPr>
            <a:r>
              <a:t/>
            </a:r>
            <a:endParaRPr b="1" sz="21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t/>
            </a:r>
            <a:endParaRPr b="1" sz="21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t/>
            </a:r>
            <a:endParaRPr b="1" sz="21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t/>
            </a:r>
            <a:endParaRPr b="1" sz="21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t/>
            </a:r>
            <a:endParaRPr b="1" sz="21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rPr b="1" lang="ru" sz="2100">
                <a:solidFill>
                  <a:srgbClr val="434343"/>
                </a:solidFill>
                <a:latin typeface="Montserrat"/>
                <a:ea typeface="Montserrat"/>
                <a:cs typeface="Montserrat"/>
                <a:sym typeface="Montserrat"/>
              </a:rPr>
              <a:t>“SO YUMMY” </a:t>
            </a:r>
            <a:endParaRPr b="1" sz="21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rPr b="1" lang="ru" sz="1300">
                <a:solidFill>
                  <a:srgbClr val="434343"/>
                </a:solidFill>
                <a:latin typeface="Montserrat"/>
                <a:ea typeface="Montserrat"/>
                <a:cs typeface="Montserrat"/>
                <a:sym typeface="Montserrat"/>
              </a:rPr>
              <a:t>pet-project</a:t>
            </a:r>
            <a:endParaRPr b="1" sz="13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t/>
            </a:r>
            <a:endParaRPr b="1" sz="13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t/>
            </a:r>
            <a:endParaRPr b="1" sz="13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t/>
            </a:r>
            <a:endParaRPr b="1" sz="13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t/>
            </a:r>
            <a:endParaRPr b="1" sz="13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rPr b="1" lang="ru" sz="1600">
                <a:solidFill>
                  <a:srgbClr val="434343"/>
                </a:solidFill>
                <a:latin typeface="Montserrat"/>
                <a:ea typeface="Montserrat"/>
                <a:cs typeface="Montserrat"/>
                <a:sym typeface="Montserrat"/>
              </a:rPr>
              <a:t>Romanenko Valentyna</a:t>
            </a:r>
            <a:endParaRPr b="1" sz="16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t/>
            </a:r>
            <a:endParaRPr b="1" sz="1600">
              <a:solidFill>
                <a:srgbClr val="434343"/>
              </a:solidFill>
              <a:latin typeface="Montserrat"/>
              <a:ea typeface="Montserrat"/>
              <a:cs typeface="Montserrat"/>
              <a:sym typeface="Montserrat"/>
            </a:endParaRPr>
          </a:p>
          <a:p>
            <a:pPr indent="0" lvl="0" marL="0" marR="0" rtl="0" algn="ctr">
              <a:lnSpc>
                <a:spcPct val="80000"/>
              </a:lnSpc>
              <a:spcBef>
                <a:spcPts val="0"/>
              </a:spcBef>
              <a:spcAft>
                <a:spcPts val="0"/>
              </a:spcAft>
              <a:buClr>
                <a:srgbClr val="000000"/>
              </a:buClr>
              <a:buSzPts val="1100"/>
              <a:buFont typeface="Arial"/>
              <a:buNone/>
            </a:pPr>
            <a:r>
              <a:rPr b="1" i="0" lang="ru" sz="1100" u="none" cap="none" strike="noStrike">
                <a:solidFill>
                  <a:srgbClr val="434343"/>
                </a:solidFill>
                <a:latin typeface="Montserrat"/>
                <a:ea typeface="Montserrat"/>
                <a:cs typeface="Montserrat"/>
                <a:sym typeface="Montserrat"/>
              </a:rPr>
              <a:t>Quality A</a:t>
            </a:r>
            <a:r>
              <a:rPr b="1" i="0" lang="ru" sz="1100" u="none" cap="none" strike="noStrike">
                <a:solidFill>
                  <a:srgbClr val="434343"/>
                </a:solidFill>
                <a:latin typeface="Montserrat"/>
                <a:ea typeface="Montserrat"/>
                <a:cs typeface="Montserrat"/>
                <a:sym typeface="Montserrat"/>
              </a:rPr>
              <a:t>s</a:t>
            </a:r>
            <a:r>
              <a:rPr b="1" i="0" lang="ru" sz="1100" u="none" cap="none" strike="noStrike">
                <a:solidFill>
                  <a:srgbClr val="434343"/>
                </a:solidFill>
                <a:latin typeface="Montserrat"/>
                <a:ea typeface="Montserrat"/>
                <a:cs typeface="Montserrat"/>
                <a:sym typeface="Montserrat"/>
              </a:rPr>
              <a:t>surance Exper</a:t>
            </a:r>
            <a:r>
              <a:rPr b="1" i="0" lang="ru" sz="1100" u="none" cap="none" strike="noStrike">
                <a:solidFill>
                  <a:srgbClr val="434343"/>
                </a:solidFill>
                <a:latin typeface="Montserrat"/>
                <a:ea typeface="Montserrat"/>
                <a:cs typeface="Montserrat"/>
                <a:sym typeface="Montserrat"/>
              </a:rPr>
              <a:t>t</a:t>
            </a:r>
            <a:endParaRPr b="1" i="0" sz="1100" u="none" cap="none" strike="noStrike">
              <a:solidFill>
                <a:srgbClr val="434343"/>
              </a:solidFill>
              <a:latin typeface="Montserrat"/>
              <a:ea typeface="Montserrat"/>
              <a:cs typeface="Montserrat"/>
              <a:sym typeface="Montserrat"/>
            </a:endParaRPr>
          </a:p>
        </p:txBody>
      </p:sp>
      <p:sp>
        <p:nvSpPr>
          <p:cNvPr id="161" name="Google Shape;161;p1"/>
          <p:cNvSpPr txBox="1"/>
          <p:nvPr/>
        </p:nvSpPr>
        <p:spPr>
          <a:xfrm>
            <a:off x="3119707" y="-86015"/>
            <a:ext cx="2904600" cy="644400"/>
          </a:xfrm>
          <a:prstGeom prst="rect">
            <a:avLst/>
          </a:prstGeom>
          <a:noFill/>
          <a:ln>
            <a:noFill/>
          </a:ln>
        </p:spPr>
        <p:txBody>
          <a:bodyPr anchorCtr="0" anchor="ctr" bIns="91425" lIns="0" spcFirstLastPara="1" rIns="91425" wrap="square" tIns="91425">
            <a:noAutofit/>
          </a:bodyPr>
          <a:lstStyle/>
          <a:p>
            <a:pPr indent="0" lvl="0" marL="0" marR="0" rtl="0" algn="ctr">
              <a:lnSpc>
                <a:spcPct val="80000"/>
              </a:lnSpc>
              <a:spcBef>
                <a:spcPts val="0"/>
              </a:spcBef>
              <a:spcAft>
                <a:spcPts val="0"/>
              </a:spcAft>
              <a:buClr>
                <a:srgbClr val="000000"/>
              </a:buClr>
              <a:buSzPts val="1100"/>
              <a:buFont typeface="Arial"/>
              <a:buNone/>
            </a:pPr>
            <a:r>
              <a:t/>
            </a:r>
            <a:endParaRPr b="1" i="0" sz="1100" u="none" cap="none" strike="noStrike">
              <a:solidFill>
                <a:schemeClr val="lt1"/>
              </a:solidFill>
              <a:latin typeface="Montserrat"/>
              <a:ea typeface="Montserrat"/>
              <a:cs typeface="Montserrat"/>
              <a:sym typeface="Montserrat"/>
            </a:endParaRPr>
          </a:p>
        </p:txBody>
      </p:sp>
    </p:spTree>
  </p:cSld>
  <p:clrMapOvr>
    <a:masterClrMapping/>
  </p:clrMapOvr>
  <mc:AlternateContent>
    <mc:Choice Requires="p14">
      <p:transition spd="slow" p14:dur="16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nvSpPr>
        <p:spPr>
          <a:xfrm>
            <a:off x="337125" y="687900"/>
            <a:ext cx="84774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lang="ru" sz="2400">
                <a:latin typeface="Open Sans"/>
                <a:ea typeface="Open Sans"/>
                <a:cs typeface="Open Sans"/>
                <a:sym typeface="Open Sans"/>
              </a:rPr>
              <a:t>Techniques and methods used</a:t>
            </a:r>
            <a:endParaRPr b="1" i="0" sz="2400" u="none" cap="none" strike="noStrike">
              <a:solidFill>
                <a:srgbClr val="000000"/>
              </a:solidFill>
              <a:latin typeface="Open Sans"/>
              <a:ea typeface="Open Sans"/>
              <a:cs typeface="Open Sans"/>
              <a:sym typeface="Open Sans"/>
            </a:endParaRPr>
          </a:p>
        </p:txBody>
      </p:sp>
      <p:sp>
        <p:nvSpPr>
          <p:cNvPr id="167" name="Google Shape;167;p3"/>
          <p:cNvSpPr txBox="1"/>
          <p:nvPr/>
        </p:nvSpPr>
        <p:spPr>
          <a:xfrm>
            <a:off x="762700" y="2017175"/>
            <a:ext cx="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8" name="Google Shape;168;p3"/>
          <p:cNvSpPr txBox="1"/>
          <p:nvPr/>
        </p:nvSpPr>
        <p:spPr>
          <a:xfrm>
            <a:off x="1050600" y="1432650"/>
            <a:ext cx="2301000" cy="1354500"/>
          </a:xfrm>
          <a:prstGeom prst="rect">
            <a:avLst/>
          </a:prstGeom>
          <a:noFill/>
          <a:ln>
            <a:noFill/>
          </a:ln>
        </p:spPr>
        <p:txBody>
          <a:bodyPr anchorCtr="0" anchor="t" bIns="91425" lIns="57150"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ru" sz="2000" u="sng" cap="none" strike="noStrike">
                <a:solidFill>
                  <a:srgbClr val="000000"/>
                </a:solidFill>
                <a:latin typeface="Open Sans"/>
                <a:ea typeface="Open Sans"/>
                <a:cs typeface="Open Sans"/>
                <a:sym typeface="Open Sans"/>
              </a:rPr>
              <a:t>Test levels</a:t>
            </a:r>
            <a:endParaRPr b="1" i="0" sz="2000" u="sng"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Open Sans"/>
              <a:ea typeface="Open Sans"/>
              <a:cs typeface="Open Sans"/>
              <a:sym typeface="Open Sans"/>
            </a:endParaRPr>
          </a:p>
          <a:p>
            <a:pPr indent="-146050" lvl="0" marL="228600" marR="0" rtl="0" algn="l">
              <a:lnSpc>
                <a:spcPct val="100000"/>
              </a:lnSpc>
              <a:spcBef>
                <a:spcPts val="0"/>
              </a:spcBef>
              <a:spcAft>
                <a:spcPts val="0"/>
              </a:spcAft>
              <a:buClr>
                <a:srgbClr val="000000"/>
              </a:buClr>
              <a:buSzPts val="1400"/>
              <a:buFont typeface="Open Sans"/>
              <a:buChar char="✓"/>
            </a:pPr>
            <a:r>
              <a:rPr b="0" i="0" lang="ru" sz="1400" u="none" cap="none" strike="noStrike">
                <a:solidFill>
                  <a:srgbClr val="000000"/>
                </a:solidFill>
                <a:latin typeface="Open Sans"/>
                <a:ea typeface="Open Sans"/>
                <a:cs typeface="Open Sans"/>
                <a:sym typeface="Open Sans"/>
              </a:rPr>
              <a:t>Integration Testing</a:t>
            </a:r>
            <a:endParaRPr b="0" i="0" sz="1400" u="none" cap="none" strike="noStrike">
              <a:solidFill>
                <a:srgbClr val="000000"/>
              </a:solidFill>
              <a:latin typeface="Open Sans"/>
              <a:ea typeface="Open Sans"/>
              <a:cs typeface="Open Sans"/>
              <a:sym typeface="Open Sans"/>
            </a:endParaRPr>
          </a:p>
          <a:p>
            <a:pPr indent="-146050" lvl="0" marL="228600" marR="0" rtl="0" algn="l">
              <a:lnSpc>
                <a:spcPct val="100000"/>
              </a:lnSpc>
              <a:spcBef>
                <a:spcPts val="0"/>
              </a:spcBef>
              <a:spcAft>
                <a:spcPts val="0"/>
              </a:spcAft>
              <a:buClr>
                <a:srgbClr val="000000"/>
              </a:buClr>
              <a:buSzPts val="1400"/>
              <a:buFont typeface="Open Sans"/>
              <a:buChar char="✓"/>
            </a:pPr>
            <a:r>
              <a:rPr b="0" i="0" lang="ru" sz="1400" u="none" cap="none" strike="noStrike">
                <a:solidFill>
                  <a:srgbClr val="000000"/>
                </a:solidFill>
                <a:latin typeface="Open Sans"/>
                <a:ea typeface="Open Sans"/>
                <a:cs typeface="Open Sans"/>
                <a:sym typeface="Open Sans"/>
              </a:rPr>
              <a:t>System Testing</a:t>
            </a:r>
            <a:endParaRPr b="0" i="0" sz="1400" u="none" cap="none" strike="noStrike">
              <a:solidFill>
                <a:srgbClr val="000000"/>
              </a:solidFill>
              <a:latin typeface="Open Sans"/>
              <a:ea typeface="Open Sans"/>
              <a:cs typeface="Open Sans"/>
              <a:sym typeface="Open Sans"/>
            </a:endParaRPr>
          </a:p>
          <a:p>
            <a:pPr indent="-146050" lvl="0" marL="228600" marR="0" rtl="0" algn="l">
              <a:lnSpc>
                <a:spcPct val="100000"/>
              </a:lnSpc>
              <a:spcBef>
                <a:spcPts val="0"/>
              </a:spcBef>
              <a:spcAft>
                <a:spcPts val="0"/>
              </a:spcAft>
              <a:buClr>
                <a:srgbClr val="000000"/>
              </a:buClr>
              <a:buSzPts val="1400"/>
              <a:buFont typeface="Open Sans"/>
              <a:buChar char="✓"/>
            </a:pPr>
            <a:r>
              <a:rPr b="0" i="0" lang="ru" sz="1400" u="none" cap="none" strike="noStrike">
                <a:solidFill>
                  <a:srgbClr val="000000"/>
                </a:solidFill>
                <a:latin typeface="Open Sans"/>
                <a:ea typeface="Open Sans"/>
                <a:cs typeface="Open Sans"/>
                <a:sym typeface="Open Sans"/>
              </a:rPr>
              <a:t>Acceptance Testing</a:t>
            </a:r>
            <a:endParaRPr b="0" i="0" sz="1400" u="none" cap="none" strike="noStrike">
              <a:solidFill>
                <a:srgbClr val="000000"/>
              </a:solidFill>
              <a:latin typeface="Open Sans"/>
              <a:ea typeface="Open Sans"/>
              <a:cs typeface="Open Sans"/>
              <a:sym typeface="Open Sans"/>
            </a:endParaRPr>
          </a:p>
        </p:txBody>
      </p:sp>
      <p:sp>
        <p:nvSpPr>
          <p:cNvPr id="169" name="Google Shape;169;p3"/>
          <p:cNvSpPr txBox="1"/>
          <p:nvPr/>
        </p:nvSpPr>
        <p:spPr>
          <a:xfrm>
            <a:off x="6139450" y="3129100"/>
            <a:ext cx="26751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ru" sz="2000" u="sng" cap="none" strike="noStrike">
                <a:solidFill>
                  <a:srgbClr val="000000"/>
                </a:solidFill>
                <a:latin typeface="Open Sans"/>
                <a:ea typeface="Open Sans"/>
                <a:cs typeface="Open Sans"/>
                <a:sym typeface="Open Sans"/>
              </a:rPr>
              <a:t>Non-functional </a:t>
            </a:r>
            <a:endParaRPr b="1" i="0" sz="2000" u="sng"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Open Sans"/>
              <a:ea typeface="Open Sans"/>
              <a:cs typeface="Open Sans"/>
              <a:sym typeface="Open Sans"/>
            </a:endParaRPr>
          </a:p>
          <a:p>
            <a:pPr indent="-88900" lvl="0" marL="179999" marR="0" rtl="0" algn="l">
              <a:lnSpc>
                <a:spcPct val="100000"/>
              </a:lnSpc>
              <a:spcBef>
                <a:spcPts val="0"/>
              </a:spcBef>
              <a:spcAft>
                <a:spcPts val="0"/>
              </a:spcAft>
              <a:buClr>
                <a:srgbClr val="000000"/>
              </a:buClr>
              <a:buSzPts val="1400"/>
              <a:buFont typeface="Open Sans"/>
              <a:buChar char="✓"/>
            </a:pPr>
            <a:r>
              <a:rPr b="0" i="0" lang="ru" sz="1400" u="none" cap="none" strike="noStrike">
                <a:solidFill>
                  <a:srgbClr val="000000"/>
                </a:solidFill>
                <a:latin typeface="Open Sans"/>
                <a:ea typeface="Open Sans"/>
                <a:cs typeface="Open Sans"/>
                <a:sym typeface="Open Sans"/>
              </a:rPr>
              <a:t> Usability testing</a:t>
            </a:r>
            <a:endParaRPr b="0" i="0" sz="1400" u="none" cap="none" strike="noStrike">
              <a:solidFill>
                <a:srgbClr val="000000"/>
              </a:solidFill>
              <a:latin typeface="Open Sans"/>
              <a:ea typeface="Open Sans"/>
              <a:cs typeface="Open Sans"/>
              <a:sym typeface="Open Sans"/>
            </a:endParaRPr>
          </a:p>
          <a:p>
            <a:pPr indent="-88900" lvl="0" marL="179999" marR="0" rtl="0" algn="l">
              <a:lnSpc>
                <a:spcPct val="100000"/>
              </a:lnSpc>
              <a:spcBef>
                <a:spcPts val="0"/>
              </a:spcBef>
              <a:spcAft>
                <a:spcPts val="0"/>
              </a:spcAft>
              <a:buClr>
                <a:srgbClr val="000000"/>
              </a:buClr>
              <a:buSzPts val="1400"/>
              <a:buFont typeface="Open Sans"/>
              <a:buChar char="✓"/>
            </a:pPr>
            <a:r>
              <a:rPr b="0" i="0" lang="ru" sz="1400" u="none" cap="none" strike="noStrike">
                <a:solidFill>
                  <a:srgbClr val="000000"/>
                </a:solidFill>
                <a:latin typeface="Open Sans"/>
                <a:ea typeface="Open Sans"/>
                <a:cs typeface="Open Sans"/>
                <a:sym typeface="Open Sans"/>
              </a:rPr>
              <a:t> Portability testing</a:t>
            </a:r>
            <a:endParaRPr b="0" i="0" sz="1400" u="none" cap="none" strike="noStrike">
              <a:solidFill>
                <a:srgbClr val="000000"/>
              </a:solidFill>
              <a:latin typeface="Open Sans"/>
              <a:ea typeface="Open Sans"/>
              <a:cs typeface="Open Sans"/>
              <a:sym typeface="Open Sans"/>
            </a:endParaRPr>
          </a:p>
          <a:p>
            <a:pPr indent="-88900" lvl="0" marL="179999" marR="0" rtl="0" algn="l">
              <a:lnSpc>
                <a:spcPct val="100000"/>
              </a:lnSpc>
              <a:spcBef>
                <a:spcPts val="0"/>
              </a:spcBef>
              <a:spcAft>
                <a:spcPts val="0"/>
              </a:spcAft>
              <a:buClr>
                <a:srgbClr val="000000"/>
              </a:buClr>
              <a:buSzPts val="1400"/>
              <a:buFont typeface="Open Sans"/>
              <a:buChar char="✓"/>
            </a:pPr>
            <a:r>
              <a:rPr b="0" i="0" lang="ru" sz="1400" u="none" cap="none" strike="noStrike">
                <a:solidFill>
                  <a:srgbClr val="000000"/>
                </a:solidFill>
                <a:latin typeface="Open Sans"/>
                <a:ea typeface="Open Sans"/>
                <a:cs typeface="Open Sans"/>
                <a:sym typeface="Open Sans"/>
              </a:rPr>
              <a:t> Compatibility testing</a:t>
            </a:r>
            <a:endParaRPr b="0" i="0" sz="1400" u="none" cap="none" strike="noStrike">
              <a:solidFill>
                <a:srgbClr val="000000"/>
              </a:solidFill>
              <a:latin typeface="Open Sans"/>
              <a:ea typeface="Open Sans"/>
              <a:cs typeface="Open Sans"/>
              <a:sym typeface="Open Sans"/>
            </a:endParaRPr>
          </a:p>
        </p:txBody>
      </p:sp>
      <p:sp>
        <p:nvSpPr>
          <p:cNvPr id="170" name="Google Shape;170;p3"/>
          <p:cNvSpPr txBox="1"/>
          <p:nvPr/>
        </p:nvSpPr>
        <p:spPr>
          <a:xfrm>
            <a:off x="6139450" y="1432650"/>
            <a:ext cx="25734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ru" sz="2000" u="sng" cap="none" strike="noStrike">
                <a:solidFill>
                  <a:srgbClr val="000000"/>
                </a:solidFill>
                <a:latin typeface="Open Sans"/>
                <a:ea typeface="Open Sans"/>
                <a:cs typeface="Open Sans"/>
                <a:sym typeface="Open Sans"/>
              </a:rPr>
              <a:t>Static testing</a:t>
            </a:r>
            <a:endParaRPr b="1" i="0" sz="2000" u="sng"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Open Sans"/>
              <a:ea typeface="Open Sans"/>
              <a:cs typeface="Open Sans"/>
              <a:sym typeface="Open Sans"/>
            </a:endParaRPr>
          </a:p>
          <a:p>
            <a:pPr indent="-146050" lvl="0" marL="285750" marR="0" rtl="0" algn="l">
              <a:lnSpc>
                <a:spcPct val="100000"/>
              </a:lnSpc>
              <a:spcBef>
                <a:spcPts val="0"/>
              </a:spcBef>
              <a:spcAft>
                <a:spcPts val="0"/>
              </a:spcAft>
              <a:buClr>
                <a:srgbClr val="000000"/>
              </a:buClr>
              <a:buSzPts val="1400"/>
              <a:buFont typeface="Open Sans"/>
              <a:buChar char="✓"/>
            </a:pPr>
            <a:r>
              <a:rPr b="0" i="0" lang="ru" sz="1400" u="none" cap="none" strike="noStrike">
                <a:solidFill>
                  <a:srgbClr val="000000"/>
                </a:solidFill>
                <a:latin typeface="Open Sans"/>
                <a:ea typeface="Open Sans"/>
                <a:cs typeface="Open Sans"/>
                <a:sym typeface="Open Sans"/>
              </a:rPr>
              <a:t>Review (Walkthrough)</a:t>
            </a:r>
            <a:endParaRPr>
              <a:latin typeface="Open Sans"/>
              <a:ea typeface="Open Sans"/>
              <a:cs typeface="Open Sans"/>
              <a:sym typeface="Open Sans"/>
            </a:endParaRPr>
          </a:p>
          <a:p>
            <a:pPr indent="-146050" lvl="0" marL="285750" marR="0" rtl="0" algn="l">
              <a:lnSpc>
                <a:spcPct val="100000"/>
              </a:lnSpc>
              <a:spcBef>
                <a:spcPts val="0"/>
              </a:spcBef>
              <a:spcAft>
                <a:spcPts val="0"/>
              </a:spcAft>
              <a:buClr>
                <a:srgbClr val="000000"/>
              </a:buClr>
              <a:buSzPts val="1400"/>
              <a:buFont typeface="Open Sans"/>
              <a:buChar char="✓"/>
            </a:pPr>
            <a:r>
              <a:rPr lang="ru">
                <a:latin typeface="Open Sans"/>
                <a:ea typeface="Open Sans"/>
                <a:cs typeface="Open Sans"/>
                <a:sym typeface="Open Sans"/>
              </a:rPr>
              <a:t>Technical Reviews</a:t>
            </a:r>
            <a:endParaRPr>
              <a:latin typeface="Open Sans"/>
              <a:ea typeface="Open Sans"/>
              <a:cs typeface="Open Sans"/>
              <a:sym typeface="Open Sans"/>
            </a:endParaRPr>
          </a:p>
        </p:txBody>
      </p:sp>
      <p:sp>
        <p:nvSpPr>
          <p:cNvPr id="171" name="Google Shape;171;p3"/>
          <p:cNvSpPr txBox="1"/>
          <p:nvPr/>
        </p:nvSpPr>
        <p:spPr>
          <a:xfrm>
            <a:off x="1216200" y="3084350"/>
            <a:ext cx="1969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ru" sz="2000" u="sng" cap="none" strike="noStrike">
                <a:solidFill>
                  <a:srgbClr val="000000"/>
                </a:solidFill>
                <a:latin typeface="Open Sans"/>
                <a:ea typeface="Open Sans"/>
                <a:cs typeface="Open Sans"/>
                <a:sym typeface="Open Sans"/>
              </a:rPr>
              <a:t>Scenarios</a:t>
            </a:r>
            <a:endParaRPr b="0" i="0" sz="1400" u="none" cap="none" strike="noStrike">
              <a:solidFill>
                <a:srgbClr val="000000"/>
              </a:solidFill>
              <a:latin typeface="Open Sans"/>
              <a:ea typeface="Open Sans"/>
              <a:cs typeface="Open Sans"/>
              <a:sym typeface="Open Sans"/>
            </a:endParaRPr>
          </a:p>
          <a:p>
            <a:pPr indent="-88900" lvl="0" marL="179999" marR="0" rtl="0" algn="l">
              <a:lnSpc>
                <a:spcPct val="100000"/>
              </a:lnSpc>
              <a:spcBef>
                <a:spcPts val="0"/>
              </a:spcBef>
              <a:spcAft>
                <a:spcPts val="0"/>
              </a:spcAft>
              <a:buClr>
                <a:srgbClr val="000000"/>
              </a:buClr>
              <a:buSzPts val="1400"/>
              <a:buFont typeface="Open Sans"/>
              <a:buChar char="✓"/>
            </a:pPr>
            <a:r>
              <a:rPr b="0" i="0" lang="ru" sz="1400" u="none" cap="none" strike="noStrike">
                <a:solidFill>
                  <a:srgbClr val="000000"/>
                </a:solidFill>
                <a:latin typeface="Open Sans"/>
                <a:ea typeface="Open Sans"/>
                <a:cs typeface="Open Sans"/>
                <a:sym typeface="Open Sans"/>
              </a:rPr>
              <a:t>positive </a:t>
            </a:r>
            <a:endParaRPr b="0" i="0" sz="1400" u="none" cap="none" strike="noStrike">
              <a:solidFill>
                <a:srgbClr val="000000"/>
              </a:solidFill>
              <a:latin typeface="Open Sans"/>
              <a:ea typeface="Open Sans"/>
              <a:cs typeface="Open Sans"/>
              <a:sym typeface="Open Sans"/>
            </a:endParaRPr>
          </a:p>
          <a:p>
            <a:pPr indent="-88900" lvl="0" marL="179999" marR="0" rtl="0" algn="l">
              <a:lnSpc>
                <a:spcPct val="100000"/>
              </a:lnSpc>
              <a:spcBef>
                <a:spcPts val="0"/>
              </a:spcBef>
              <a:spcAft>
                <a:spcPts val="0"/>
              </a:spcAft>
              <a:buClr>
                <a:srgbClr val="000000"/>
              </a:buClr>
              <a:buSzPts val="1400"/>
              <a:buFont typeface="Open Sans"/>
              <a:buChar char="✓"/>
            </a:pPr>
            <a:r>
              <a:rPr b="0" i="0" lang="ru" sz="1400" u="none" cap="none" strike="noStrike">
                <a:solidFill>
                  <a:srgbClr val="000000"/>
                </a:solidFill>
                <a:latin typeface="Open Sans"/>
                <a:ea typeface="Open Sans"/>
                <a:cs typeface="Open Sans"/>
                <a:sym typeface="Open Sans"/>
              </a:rPr>
              <a:t>negative</a:t>
            </a:r>
            <a:endParaRPr b="0" i="0" sz="1400" u="none" cap="none" strike="noStrike">
              <a:solidFill>
                <a:srgbClr val="000000"/>
              </a:solidFill>
              <a:latin typeface="Open Sans"/>
              <a:ea typeface="Open Sans"/>
              <a:cs typeface="Open Sans"/>
              <a:sym typeface="Open Sans"/>
            </a:endParaRPr>
          </a:p>
        </p:txBody>
      </p:sp>
      <p:sp>
        <p:nvSpPr>
          <p:cNvPr id="172" name="Google Shape;172;p3"/>
          <p:cNvSpPr txBox="1"/>
          <p:nvPr/>
        </p:nvSpPr>
        <p:spPr>
          <a:xfrm>
            <a:off x="3230750" y="2531350"/>
            <a:ext cx="2573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ru" sz="2000" u="sng" cap="none" strike="noStrike">
                <a:solidFill>
                  <a:srgbClr val="000000"/>
                </a:solidFill>
                <a:latin typeface="Open Sans"/>
                <a:ea typeface="Open Sans"/>
                <a:cs typeface="Open Sans"/>
                <a:sym typeface="Open Sans"/>
              </a:rPr>
              <a:t>Functional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
          <p:cNvSpPr txBox="1"/>
          <p:nvPr/>
        </p:nvSpPr>
        <p:spPr>
          <a:xfrm>
            <a:off x="764375" y="831850"/>
            <a:ext cx="77247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lang="ru" sz="2000">
                <a:latin typeface="Open Sans"/>
                <a:ea typeface="Open Sans"/>
                <a:cs typeface="Open Sans"/>
                <a:sym typeface="Open Sans"/>
              </a:rPr>
              <a:t>The web application "So Yummy" is designed for searching recipes and adding your own recipes. It is fully adaptive, so it is convenient to use on any device.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100"/>
              <a:buFont typeface="Arial"/>
              <a:buNone/>
            </a:pPr>
            <a:r>
              <a:rPr lang="ru" sz="1800">
                <a:latin typeface="Open Sans"/>
                <a:ea typeface="Open Sans"/>
                <a:cs typeface="Open Sans"/>
                <a:sym typeface="Open Sans"/>
              </a:rPr>
              <a:t>Main features</a:t>
            </a:r>
            <a:endParaRPr sz="11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ru">
                <a:latin typeface="Open Sans"/>
                <a:ea typeface="Open Sans"/>
                <a:cs typeface="Open Sans"/>
                <a:sym typeface="Open Sans"/>
              </a:rPr>
              <a:t>Adding your own recipes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ru">
                <a:latin typeface="Open Sans"/>
                <a:ea typeface="Open Sans"/>
                <a:cs typeface="Open Sans"/>
                <a:sym typeface="Open Sans"/>
              </a:rPr>
              <a:t>Creating a list of favorite recipes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ru">
                <a:latin typeface="Open Sans"/>
                <a:ea typeface="Open Sans"/>
                <a:cs typeface="Open Sans"/>
                <a:sym typeface="Open Sans"/>
              </a:rPr>
              <a:t>Searching for recipes by ingredients or by dish name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ru">
                <a:latin typeface="Open Sans"/>
                <a:ea typeface="Open Sans"/>
                <a:cs typeface="Open Sans"/>
                <a:sym typeface="Open Sans"/>
              </a:rPr>
              <a:t>User subscription to news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ru">
                <a:latin typeface="Open Sans"/>
                <a:ea typeface="Open Sans"/>
                <a:cs typeface="Open Sans"/>
                <a:sym typeface="Open Sans"/>
              </a:rPr>
              <a:t>Creating a shopping list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ru">
                <a:latin typeface="Open Sans"/>
                <a:ea typeface="Open Sans"/>
                <a:cs typeface="Open Sans"/>
                <a:sym typeface="Open Sans"/>
              </a:rPr>
              <a:t>Cross-platform compatibility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ru">
                <a:latin typeface="Open Sans"/>
                <a:ea typeface="Open Sans"/>
                <a:cs typeface="Open Sans"/>
                <a:sym typeface="Open Sans"/>
              </a:rPr>
              <a:t>Choice of a more comfortable page theme: light / dark</a:t>
            </a:r>
            <a:endParaRPr>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p:txBody>
      </p:sp>
      <p:pic>
        <p:nvPicPr>
          <p:cNvPr id="178" name="Google Shape;178;p4"/>
          <p:cNvPicPr preferRelativeResize="0"/>
          <p:nvPr/>
        </p:nvPicPr>
        <p:blipFill rotWithShape="1">
          <a:blip r:embed="rId3">
            <a:alphaModFix/>
          </a:blip>
          <a:srcRect b="0" l="0" r="0" t="0"/>
          <a:stretch/>
        </p:blipFill>
        <p:spPr>
          <a:xfrm>
            <a:off x="8086725" y="3847850"/>
            <a:ext cx="585800" cy="585800"/>
          </a:xfrm>
          <a:prstGeom prst="rect">
            <a:avLst/>
          </a:prstGeom>
          <a:noFill/>
          <a:ln>
            <a:noFill/>
          </a:ln>
        </p:spPr>
      </p:pic>
      <p:sp>
        <p:nvSpPr>
          <p:cNvPr id="179" name="Google Shape;179;p4"/>
          <p:cNvSpPr txBox="1"/>
          <p:nvPr/>
        </p:nvSpPr>
        <p:spPr>
          <a:xfrm>
            <a:off x="5810275" y="4433650"/>
            <a:ext cx="3155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ru" sz="1200" u="sng" cap="none" strike="noStrike">
                <a:solidFill>
                  <a:schemeClr val="hlink"/>
                </a:solidFill>
                <a:latin typeface="Arial"/>
                <a:ea typeface="Arial"/>
                <a:cs typeface="Arial"/>
                <a:sym typeface="Arial"/>
                <a:hlinkClick r:id="rId4"/>
              </a:rPr>
              <a:t>https://so-yummi-qa.netlify.app/home</a:t>
            </a:r>
            <a:r>
              <a:rPr b="0" i="0" lang="ru"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nvSpPr>
        <p:spPr>
          <a:xfrm>
            <a:off x="675625" y="86000"/>
            <a:ext cx="76653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100"/>
              <a:buFont typeface="Arial"/>
              <a:buNone/>
            </a:pPr>
            <a:r>
              <a:rPr b="1" lang="ru"/>
              <a:t>General statistic of testing</a:t>
            </a:r>
            <a:endParaRPr b="1" i="0" sz="2400" u="none" cap="none" strike="noStrike">
              <a:solidFill>
                <a:srgbClr val="000000"/>
              </a:solidFill>
              <a:latin typeface="Open Sans"/>
              <a:ea typeface="Open Sans"/>
              <a:cs typeface="Open Sans"/>
              <a:sym typeface="Open Sans"/>
            </a:endParaRPr>
          </a:p>
        </p:txBody>
      </p:sp>
      <p:graphicFrame>
        <p:nvGraphicFramePr>
          <p:cNvPr id="185" name="Google Shape;185;p5"/>
          <p:cNvGraphicFramePr/>
          <p:nvPr/>
        </p:nvGraphicFramePr>
        <p:xfrm>
          <a:off x="843125" y="1335350"/>
          <a:ext cx="3000000" cy="3000000"/>
        </p:xfrm>
        <a:graphic>
          <a:graphicData uri="http://schemas.openxmlformats.org/drawingml/2006/table">
            <a:tbl>
              <a:tblPr>
                <a:noFill/>
                <a:tableStyleId>{BDBC872B-6B16-43A5-8391-553FDCB4B5CF}</a:tableStyleId>
              </a:tblPr>
              <a:tblGrid>
                <a:gridCol w="2459125"/>
                <a:gridCol w="2000400"/>
                <a:gridCol w="1235100"/>
                <a:gridCol w="1070425"/>
                <a:gridCol w="900225"/>
              </a:tblGrid>
              <a:tr h="355600">
                <a:tc>
                  <a:txBody>
                    <a:bodyPr/>
                    <a:lstStyle/>
                    <a:p>
                      <a:pPr indent="0" lvl="0" marL="0" marR="0" rtl="0" algn="ctr">
                        <a:lnSpc>
                          <a:spcPct val="115000"/>
                        </a:lnSpc>
                        <a:spcBef>
                          <a:spcPts val="0"/>
                        </a:spcBef>
                        <a:spcAft>
                          <a:spcPts val="0"/>
                        </a:spcAft>
                        <a:buClr>
                          <a:srgbClr val="000000"/>
                        </a:buClr>
                        <a:buSzPts val="1400"/>
                        <a:buFont typeface="Arial"/>
                        <a:buNone/>
                      </a:pPr>
                      <a:r>
                        <a:rPr b="1" lang="ru" sz="1100"/>
                        <a:t>Status</a:t>
                      </a:r>
                      <a:endParaRPr b="1" sz="1400" u="none" cap="none" strike="noStrike">
                        <a:latin typeface="Open Sans"/>
                        <a:ea typeface="Open Sans"/>
                        <a:cs typeface="Open Sans"/>
                        <a:sym typeface="Open Sans"/>
                      </a:endParaRPr>
                    </a:p>
                  </a:txBody>
                  <a:tcPr marT="91425" marB="91425" marR="28575" marL="28575" anchor="b">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ru" sz="1500" u="none" cap="none" strike="noStrike">
                          <a:latin typeface="Open Sans"/>
                          <a:ea typeface="Open Sans"/>
                          <a:cs typeface="Open Sans"/>
                          <a:sym typeface="Open Sans"/>
                        </a:rPr>
                        <a:t>3</a:t>
                      </a:r>
                      <a:r>
                        <a:rPr b="1" lang="ru" sz="1500">
                          <a:latin typeface="Open Sans"/>
                          <a:ea typeface="Open Sans"/>
                          <a:cs typeface="Open Sans"/>
                          <a:sym typeface="Open Sans"/>
                        </a:rPr>
                        <a:t>36</a:t>
                      </a:r>
                      <a:endParaRPr b="1" sz="1500" u="none" cap="none" strike="noStrike">
                        <a:latin typeface="Open Sans"/>
                        <a:ea typeface="Open Sans"/>
                        <a:cs typeface="Open Sans"/>
                        <a:sym typeface="Open Sans"/>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ru" sz="1400" u="none" cap="none" strike="noStrike">
                          <a:solidFill>
                            <a:srgbClr val="434343"/>
                          </a:solidFill>
                          <a:latin typeface="Open Sans"/>
                          <a:ea typeface="Open Sans"/>
                          <a:cs typeface="Open Sans"/>
                          <a:sym typeface="Open Sans"/>
                        </a:rPr>
                        <a:t>Desktop</a:t>
                      </a:r>
                      <a:endParaRPr sz="1400" u="none" cap="none" strike="noStrike">
                        <a:solidFill>
                          <a:srgbClr val="434343"/>
                        </a:solidFill>
                        <a:latin typeface="Open Sans"/>
                        <a:ea typeface="Open Sans"/>
                        <a:cs typeface="Open Sans"/>
                        <a:sym typeface="Open Sans"/>
                      </a:endParaRPr>
                    </a:p>
                  </a:txBody>
                  <a:tcPr marT="91425" marB="91425" marR="28575" marL="28575" anchor="ctr">
                    <a:lnL cap="flat" cmpd="sng" w="19050">
                      <a:solidFill>
                        <a:srgbClr val="000000"/>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000000"/>
                      </a:solidFill>
                      <a:prstDash val="solid"/>
                      <a:round/>
                      <a:headEnd len="sm" w="sm" type="none"/>
                      <a:tailEnd len="sm" w="sm" type="none"/>
                    </a:lnB>
                    <a:solidFill>
                      <a:srgbClr val="DD7E6B"/>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ru" sz="1400" u="none" cap="none" strike="noStrike">
                          <a:solidFill>
                            <a:srgbClr val="434343"/>
                          </a:solidFill>
                          <a:latin typeface="Open Sans"/>
                          <a:ea typeface="Open Sans"/>
                          <a:cs typeface="Open Sans"/>
                          <a:sym typeface="Open Sans"/>
                        </a:rPr>
                        <a:t>Mobile</a:t>
                      </a:r>
                      <a:endParaRPr sz="1400" u="none" cap="none" strike="noStrike">
                        <a:solidFill>
                          <a:srgbClr val="434343"/>
                        </a:solidFill>
                        <a:latin typeface="Open Sans"/>
                        <a:ea typeface="Open Sans"/>
                        <a:cs typeface="Open Sans"/>
                        <a:sym typeface="Open Sans"/>
                      </a:endParaRPr>
                    </a:p>
                  </a:txBody>
                  <a:tcPr marT="91425" marB="91425" marR="28575" marL="2857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000000"/>
                      </a:solidFill>
                      <a:prstDash val="solid"/>
                      <a:round/>
                      <a:headEnd len="sm" w="sm" type="none"/>
                      <a:tailEnd len="sm" w="sm" type="none"/>
                    </a:lnB>
                    <a:solidFill>
                      <a:srgbClr val="DD7E6B"/>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ru" sz="1400" u="none" cap="none" strike="noStrike">
                          <a:solidFill>
                            <a:srgbClr val="434343"/>
                          </a:solidFill>
                          <a:latin typeface="Open Sans"/>
                          <a:ea typeface="Open Sans"/>
                          <a:cs typeface="Open Sans"/>
                          <a:sym typeface="Open Sans"/>
                        </a:rPr>
                        <a:t>Tablet</a:t>
                      </a:r>
                      <a:endParaRPr sz="1400" u="none" cap="none" strike="noStrike">
                        <a:solidFill>
                          <a:srgbClr val="434343"/>
                        </a:solidFill>
                        <a:latin typeface="Open Sans"/>
                        <a:ea typeface="Open Sans"/>
                        <a:cs typeface="Open Sans"/>
                        <a:sym typeface="Open Sans"/>
                      </a:endParaRPr>
                    </a:p>
                  </a:txBody>
                  <a:tcPr marT="91425" marB="91425" marR="28575" marL="2857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000000"/>
                      </a:solidFill>
                      <a:prstDash val="solid"/>
                      <a:round/>
                      <a:headEnd len="sm" w="sm" type="none"/>
                      <a:tailEnd len="sm" w="sm" type="none"/>
                    </a:lnB>
                    <a:solidFill>
                      <a:srgbClr val="DD7E6B"/>
                    </a:solidFill>
                  </a:tcPr>
                </a:tc>
              </a:tr>
              <a:tr h="381000">
                <a:tc>
                  <a:txBody>
                    <a:bodyPr/>
                    <a:lstStyle/>
                    <a:p>
                      <a:pPr indent="0" lvl="0" marL="0" rtl="0" algn="l">
                        <a:lnSpc>
                          <a:spcPct val="115000"/>
                        </a:lnSpc>
                        <a:spcBef>
                          <a:spcPts val="0"/>
                        </a:spcBef>
                        <a:spcAft>
                          <a:spcPts val="0"/>
                        </a:spcAft>
                        <a:buNone/>
                      </a:pPr>
                      <a:r>
                        <a:rPr b="1" lang="ru" sz="1100"/>
                        <a:t>Passed</a:t>
                      </a:r>
                      <a:endParaRPr b="1" sz="1100"/>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262</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87</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87</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88</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10050">
                <a:tc>
                  <a:txBody>
                    <a:bodyPr/>
                    <a:lstStyle/>
                    <a:p>
                      <a:pPr indent="0" lvl="0" marL="0" rtl="0" algn="l">
                        <a:lnSpc>
                          <a:spcPct val="115000"/>
                        </a:lnSpc>
                        <a:spcBef>
                          <a:spcPts val="0"/>
                        </a:spcBef>
                        <a:spcAft>
                          <a:spcPts val="0"/>
                        </a:spcAft>
                        <a:buNone/>
                      </a:pPr>
                      <a:r>
                        <a:rPr b="1" lang="ru" sz="1100"/>
                        <a:t>Failed</a:t>
                      </a:r>
                      <a:endParaRPr b="1" sz="1100"/>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70</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23</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24</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23</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10050">
                <a:tc>
                  <a:txBody>
                    <a:bodyPr/>
                    <a:lstStyle/>
                    <a:p>
                      <a:pPr indent="0" lvl="0" marL="0" rtl="0" algn="l">
                        <a:lnSpc>
                          <a:spcPct val="115000"/>
                        </a:lnSpc>
                        <a:spcBef>
                          <a:spcPts val="0"/>
                        </a:spcBef>
                        <a:spcAft>
                          <a:spcPts val="0"/>
                        </a:spcAft>
                        <a:buNone/>
                      </a:pPr>
                      <a:r>
                        <a:rPr b="1" lang="ru" sz="1100"/>
                        <a:t>Skipped</a:t>
                      </a:r>
                      <a:endParaRPr b="1" sz="1100"/>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1</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1</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0</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23</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10050">
                <a:tc>
                  <a:txBody>
                    <a:bodyPr/>
                    <a:lstStyle/>
                    <a:p>
                      <a:pPr indent="0" lvl="0" marL="0" rtl="0" algn="l">
                        <a:lnSpc>
                          <a:spcPct val="115000"/>
                        </a:lnSpc>
                        <a:spcBef>
                          <a:spcPts val="0"/>
                        </a:spcBef>
                        <a:spcAft>
                          <a:spcPts val="0"/>
                        </a:spcAft>
                        <a:buNone/>
                      </a:pPr>
                      <a:r>
                        <a:rPr b="1" lang="ru" sz="1100"/>
                        <a:t>Blocked</a:t>
                      </a:r>
                      <a:endParaRPr b="1" sz="1100"/>
                    </a:p>
                  </a:txBody>
                  <a:tcPr marT="91425" marB="91425" marR="28575" marL="2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3</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1</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1</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t>1</a:t>
                      </a:r>
                      <a:endParaRPr/>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nvSpPr>
        <p:spPr>
          <a:xfrm>
            <a:off x="714375" y="831850"/>
            <a:ext cx="7665300" cy="374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lang="ru" sz="2100">
                <a:latin typeface="Open Sans"/>
                <a:ea typeface="Open Sans"/>
                <a:cs typeface="Open Sans"/>
                <a:sym typeface="Open Sans"/>
              </a:rPr>
              <a:t>API (Swagger) testing</a:t>
            </a:r>
            <a:endParaRPr b="1" i="0" sz="21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Open Sans"/>
              <a:ea typeface="Open Sans"/>
              <a:cs typeface="Open Sans"/>
              <a:sym typeface="Open Sans"/>
            </a:endParaRPr>
          </a:p>
          <a:p>
            <a:pPr indent="0" lvl="0" marL="0" rtl="0" algn="l">
              <a:spcBef>
                <a:spcPts val="0"/>
              </a:spcBef>
              <a:spcAft>
                <a:spcPts val="0"/>
              </a:spcAft>
              <a:buNone/>
            </a:pPr>
            <a:r>
              <a:rPr lang="ru" sz="2100">
                <a:solidFill>
                  <a:srgbClr val="CC0000"/>
                </a:solidFill>
                <a:latin typeface="Open Sans"/>
                <a:ea typeface="Open Sans"/>
                <a:cs typeface="Open Sans"/>
                <a:sym typeface="Open Sans"/>
              </a:rPr>
              <a:t>API conclusions</a:t>
            </a:r>
            <a:endParaRPr b="1" i="0" sz="2100" u="none" cap="none" strike="noStrike">
              <a:solidFill>
                <a:srgbClr val="CC0000"/>
              </a:solidFill>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ru" sz="2100">
                <a:latin typeface="Open Sans"/>
                <a:ea typeface="Open Sans"/>
                <a:cs typeface="Open Sans"/>
                <a:sym typeface="Open Sans"/>
              </a:rPr>
              <a:t>62 inspections were carried out.</a:t>
            </a:r>
            <a:endParaRPr sz="2100">
              <a:latin typeface="Open Sans"/>
              <a:ea typeface="Open Sans"/>
              <a:cs typeface="Open Sans"/>
              <a:sym typeface="Open Sans"/>
            </a:endParaRPr>
          </a:p>
          <a:p>
            <a:pPr indent="0" lvl="0" marL="0" rtl="0" algn="l">
              <a:spcBef>
                <a:spcPts val="0"/>
              </a:spcBef>
              <a:spcAft>
                <a:spcPts val="0"/>
              </a:spcAft>
              <a:buNone/>
            </a:pPr>
            <a:r>
              <a:rPr lang="ru" sz="2100">
                <a:latin typeface="Open Sans"/>
                <a:ea typeface="Open Sans"/>
                <a:cs typeface="Open Sans"/>
                <a:sym typeface="Open Sans"/>
              </a:rPr>
              <a:t>7 bugs detected (Low).</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ru" sz="2100">
                <a:latin typeface="Open Sans"/>
                <a:ea typeface="Open Sans"/>
                <a:cs typeface="Open Sans"/>
                <a:sym typeface="Open Sans"/>
              </a:rPr>
              <a:t>The API is quite stable and easy to work with. Swagger also has only minor comments and non-critical bugs (see the “Recommendations” section of the checklist).</a:t>
            </a:r>
            <a:endParaRPr sz="2100">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t/>
            </a:r>
            <a:endParaRPr sz="21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nvSpPr>
        <p:spPr>
          <a:xfrm>
            <a:off x="714375" y="831850"/>
            <a:ext cx="76653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lang="ru" sz="2100">
                <a:latin typeface="Open Sans"/>
                <a:ea typeface="Open Sans"/>
                <a:cs typeface="Open Sans"/>
                <a:sym typeface="Open Sans"/>
              </a:rPr>
              <a:t>Recommended to pay attention to two bugs with different levels of criticality:</a:t>
            </a:r>
            <a:r>
              <a:rPr b="1" i="0" lang="ru" sz="2100" u="none" cap="none" strike="noStrike">
                <a:solidFill>
                  <a:srgbClr val="000000"/>
                </a:solidFill>
                <a:latin typeface="Open Sans"/>
                <a:ea typeface="Open Sans"/>
                <a:cs typeface="Open Sans"/>
                <a:sym typeface="Open Sans"/>
              </a:rPr>
              <a:t>  </a:t>
            </a:r>
            <a:endParaRPr b="1" i="0" sz="21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rPr b="1" lang="ru" sz="2100">
                <a:solidFill>
                  <a:srgbClr val="F14242"/>
                </a:solidFill>
                <a:latin typeface="Open Sans"/>
                <a:ea typeface="Open Sans"/>
                <a:cs typeface="Open Sans"/>
                <a:sym typeface="Open Sans"/>
              </a:rPr>
              <a:t>Most critical for business</a:t>
            </a:r>
            <a:endParaRPr sz="2100">
              <a:latin typeface="Open Sans"/>
              <a:ea typeface="Open Sans"/>
              <a:cs typeface="Open Sans"/>
              <a:sym typeface="Open Sans"/>
            </a:endParaRPr>
          </a:p>
          <a:p>
            <a:pPr indent="0" lvl="0" marL="0" rtl="0" algn="l">
              <a:spcBef>
                <a:spcPts val="0"/>
              </a:spcBef>
              <a:spcAft>
                <a:spcPts val="0"/>
              </a:spcAft>
              <a:buNone/>
            </a:pPr>
            <a:r>
              <a:rPr lang="ru" sz="2100">
                <a:latin typeface="Open Sans"/>
                <a:ea typeface="Open Sans"/>
                <a:cs typeface="Open Sans"/>
                <a:sym typeface="Open Sans"/>
              </a:rPr>
              <a:t>Bug 6.6 - "Input fields for recipe name, description, and preparation allow excessive number of characters", overloading the application, server, and database, potentially leading to significant costs for the client to restore the functionality of the application. During testing (via frontend), recipes with 2 million characters of text were successfully created.</a:t>
            </a:r>
            <a:endParaRPr sz="2100">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t/>
            </a:r>
            <a:endParaRPr sz="21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nvSpPr>
        <p:spPr>
          <a:xfrm>
            <a:off x="714375" y="831850"/>
            <a:ext cx="76653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lang="ru" sz="2100">
                <a:solidFill>
                  <a:srgbClr val="F14242"/>
                </a:solidFill>
                <a:latin typeface="Open Sans"/>
                <a:ea typeface="Open Sans"/>
                <a:cs typeface="Open Sans"/>
                <a:sym typeface="Open Sans"/>
              </a:rPr>
              <a:t>Most critical bug for user experience</a:t>
            </a:r>
            <a:endParaRPr b="1" sz="2100">
              <a:solidFill>
                <a:srgbClr val="F14242"/>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t/>
            </a:r>
            <a:endParaRPr b="1" sz="2100">
              <a:solidFill>
                <a:srgbClr val="F14242"/>
              </a:solidFill>
              <a:latin typeface="Open Sans"/>
              <a:ea typeface="Open Sans"/>
              <a:cs typeface="Open Sans"/>
              <a:sym typeface="Open Sans"/>
            </a:endParaRPr>
          </a:p>
          <a:p>
            <a:pPr indent="0" lvl="0" marL="0" rtl="0" algn="l">
              <a:spcBef>
                <a:spcPts val="0"/>
              </a:spcBef>
              <a:spcAft>
                <a:spcPts val="0"/>
              </a:spcAft>
              <a:buNone/>
            </a:pPr>
            <a:r>
              <a:rPr lang="ru" sz="2100">
                <a:latin typeface="Open Sans"/>
                <a:ea typeface="Open Sans"/>
                <a:cs typeface="Open Sans"/>
                <a:sym typeface="Open Sans"/>
              </a:rPr>
              <a:t>Bug 8.1 - "Ingredient does not get removed from the shopping list when unchecking the checkbox in the 'Favorites' section. Instead of expected removal of the item from the list, a message about re-adding the item to the shopping list is displayed. We believe that this can significantly impact the user experience and users are likely to refrain from using the application."</a:t>
            </a:r>
            <a:endParaRPr sz="2100">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t/>
            </a:r>
            <a:endParaRPr sz="21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nvSpPr>
        <p:spPr>
          <a:xfrm>
            <a:off x="714375" y="831850"/>
            <a:ext cx="7665300" cy="317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lang="ru" sz="2100">
                <a:solidFill>
                  <a:srgbClr val="F14242"/>
                </a:solidFill>
                <a:latin typeface="Open Sans"/>
                <a:ea typeface="Open Sans"/>
                <a:cs typeface="Open Sans"/>
                <a:sym typeface="Open Sans"/>
              </a:rPr>
              <a:t>Conclusion:</a:t>
            </a:r>
            <a:endParaRPr b="1" sz="2100">
              <a:solidFill>
                <a:srgbClr val="F14242"/>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t/>
            </a:r>
            <a:endParaRPr b="1" sz="2100">
              <a:solidFill>
                <a:srgbClr val="F14242"/>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rPr lang="ru" sz="1900">
                <a:latin typeface="Open Sans"/>
                <a:ea typeface="Open Sans"/>
                <a:cs typeface="Open Sans"/>
                <a:sym typeface="Open Sans"/>
              </a:rPr>
              <a:t>The current version of the "So Yummy" application is not recommended for release into production. It is advisable to keep it in development for at least one more sprint, during which all critical bugs and partially high-priority bugs will be fixed.</a:t>
            </a:r>
            <a:endParaRPr b="0" i="0" sz="19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t/>
            </a:r>
            <a:endParaRPr b="0" i="0" sz="19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100"/>
              <a:buFont typeface="Arial"/>
              <a:buNone/>
            </a:pPr>
            <a:r>
              <a:rPr lang="ru" sz="1900">
                <a:latin typeface="Open Sans"/>
                <a:ea typeface="Open Sans"/>
                <a:cs typeface="Open Sans"/>
                <a:sym typeface="Open Sans"/>
              </a:rPr>
              <a:t>Additionally, it is advisable to pay attention to the "Recommendations" for the technical specifications and application functionality aimed at improving the user experience.</a:t>
            </a:r>
            <a:endParaRPr b="0" i="0" sz="1900" u="none" cap="none" strike="noStrike">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p:nvPr/>
        </p:nvSpPr>
        <p:spPr>
          <a:xfrm>
            <a:off x="2634500" y="1728975"/>
            <a:ext cx="3875100" cy="1685700"/>
          </a:xfrm>
          <a:prstGeom prst="rect">
            <a:avLst/>
          </a:prstGeom>
          <a:solidFill>
            <a:schemeClr val="accent2"/>
          </a:solidFill>
          <a:ln>
            <a:noFill/>
          </a:ln>
          <a:effectLst>
            <a:outerShdw blurRad="762000" rotWithShape="0" algn="t" dir="5400000" dist="254000">
              <a:srgbClr val="000000">
                <a:alpha val="40000"/>
              </a:srgbClr>
            </a:outerShdw>
          </a:effectLst>
        </p:spPr>
        <p:txBody>
          <a:bodyPr anchorCtr="0" anchor="ctr" bIns="45700" lIns="91425" spcFirstLastPara="1" rIns="360000" wrap="square" tIns="45700">
            <a:noAutofit/>
          </a:bodyPr>
          <a:lstStyle/>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0F0F0"/>
              </a:solidFill>
              <a:latin typeface="Open Sans"/>
              <a:ea typeface="Open Sans"/>
              <a:cs typeface="Open Sans"/>
              <a:sym typeface="Open Sans"/>
            </a:endParaRPr>
          </a:p>
        </p:txBody>
      </p:sp>
      <p:sp>
        <p:nvSpPr>
          <p:cNvPr id="211" name="Google Shape;211;p12"/>
          <p:cNvSpPr txBox="1"/>
          <p:nvPr/>
        </p:nvSpPr>
        <p:spPr>
          <a:xfrm>
            <a:off x="2513100" y="1803300"/>
            <a:ext cx="4117800" cy="1536900"/>
          </a:xfrm>
          <a:prstGeom prst="rect">
            <a:avLst/>
          </a:prstGeom>
          <a:noFill/>
          <a:ln>
            <a:noFill/>
          </a:ln>
        </p:spPr>
        <p:txBody>
          <a:bodyPr anchorCtr="0" anchor="ctr" bIns="0" lIns="0" spcFirstLastPara="1" rIns="0" wrap="square" tIns="0">
            <a:noAutofit/>
          </a:bodyPr>
          <a:lstStyle/>
          <a:p>
            <a:pPr indent="0" lvl="0" marL="0" marR="0" rtl="0" algn="ctr">
              <a:lnSpc>
                <a:spcPct val="80000"/>
              </a:lnSpc>
              <a:spcBef>
                <a:spcPts val="0"/>
              </a:spcBef>
              <a:spcAft>
                <a:spcPts val="0"/>
              </a:spcAft>
              <a:buClr>
                <a:srgbClr val="000000"/>
              </a:buClr>
              <a:buSzPts val="4000"/>
              <a:buFont typeface="Arial"/>
              <a:buNone/>
            </a:pPr>
            <a:r>
              <a:rPr b="1" lang="ru" sz="2800">
                <a:solidFill>
                  <a:srgbClr val="FFFFFF"/>
                </a:solidFill>
                <a:latin typeface="Montserrat"/>
                <a:ea typeface="Montserrat"/>
                <a:cs typeface="Montserrat"/>
                <a:sym typeface="Montserrat"/>
              </a:rPr>
              <a:t>Thank you for your attention!</a:t>
            </a:r>
            <a:endParaRPr b="1" i="0" sz="2600" u="none" cap="none" strike="noStrike">
              <a:solidFill>
                <a:srgbClr val="FFFFFF"/>
              </a:solidFill>
              <a:latin typeface="Montserrat"/>
              <a:ea typeface="Montserrat"/>
              <a:cs typeface="Montserrat"/>
              <a:sym typeface="Montserrat"/>
            </a:endParaRPr>
          </a:p>
        </p:txBody>
      </p:sp>
    </p:spTree>
  </p:cSld>
  <p:clrMapOvr>
    <a:masterClrMapping/>
  </p:clrMapOvr>
  <mc:AlternateContent>
    <mc:Choice Requires="p14">
      <p:transition spd="slow" p14:dur="16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oodoo Powerpoint Template">
  <a:themeElements>
    <a:clrScheme name="Другая 5">
      <a:dk1>
        <a:srgbClr val="222222"/>
      </a:dk1>
      <a:lt1>
        <a:srgbClr val="F0F0F0"/>
      </a:lt1>
      <a:dk2>
        <a:srgbClr val="FEFFFF"/>
      </a:dk2>
      <a:lt2>
        <a:srgbClr val="FEFFFF"/>
      </a:lt2>
      <a:accent1>
        <a:srgbClr val="FF6B08"/>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