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Arv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ABB560-F43B-4599-A79A-6BDBB5BCCCA9}">
  <a:tblStyle styleId="{0BABB560-F43B-4599-A79A-6BDBB5BCC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Arvo-bold.fntdata"/><Relationship Id="rId23" Type="http://schemas.openxmlformats.org/officeDocument/2006/relationships/slide" Target="slides/slide18.xml"/><Relationship Id="rId45" Type="http://schemas.openxmlformats.org/officeDocument/2006/relationships/font" Target="fonts/Arv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rvo-boldItalic.fntdata"/><Relationship Id="rId25" Type="http://schemas.openxmlformats.org/officeDocument/2006/relationships/slide" Target="slides/slide20.xml"/><Relationship Id="rId47" Type="http://schemas.openxmlformats.org/officeDocument/2006/relationships/font" Target="fonts/Arv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87e3666e_4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87e3666e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df2cf9a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df2cf9a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John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df2cf9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df2cf9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John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eb6414c34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eb6414c34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eb6414c3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eb6414c3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eb6414c34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eb6414c34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ec6974b03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ec6974b0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ec6974b0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ec6974b0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eb6414c34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eb6414c34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eb6414c34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eb6414c34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ec6974b0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ec6974b0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b4412a0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b4412a0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ec6974b03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ec6974b03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eb6414c34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eb6414c3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eb6414c3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eb6414c3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c6974b03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c6974b03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ec6974b03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ec6974b03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eb6414c34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eb6414c34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ec6974b03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ec6974b03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ec6974b03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ec6974b03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ec6974b03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ec6974b03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ec6974b03_4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ec6974b03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e937ce1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e937ce1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eb6414c3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eb6414c3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2b364e43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2b364e43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eb6414c34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eb6414c34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ebff20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ebff20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eb6414c34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eb6414c34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eb6414c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eb6414c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eb6414c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eb6414c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ecaa665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ecaa665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John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32" name="Google Shape;132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33" name="Google Shape;133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5" name="Google Shape;135;p1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36" name="Google Shape;136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39" name="Google Shape;139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aosorioh/LeSerpen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581625" y="740925"/>
            <a:ext cx="4587000" cy="26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Juego Le Serpent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Brayan Muñoz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John Osorio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Nicole Rivera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89050" y="3565300"/>
            <a:ext cx="5348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Física Computacional II - Proyecto Final</a:t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589050" y="3906025"/>
            <a:ext cx="4352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Repositorio:</a:t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https://github.com/jaosorioh/LeSerpent</a:t>
            </a:r>
            <a:r>
              <a:rPr i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950" y="1143725"/>
            <a:ext cx="3260499" cy="32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Librería ncurses.h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Funciones usadas: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getch()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: lee teclas en pantalla, retorna un entero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getmaxyx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: retorna las dimensiones de la pantalla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WINDOW *win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: genera una pantalla pequeña dentro de la terminal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mvprintw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mvwprintw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: permiten imprimir un texto (string de c) en la fila y columna deseada, en el primer caso en la terminal y en el segundo en la pantalla creada.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Librería ncurses.h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Para ejecutar: g++ file.cpp -o a.out -lncurses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setup: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901" y="2173576"/>
            <a:ext cx="4213600" cy="2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Uso de POO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Proponemos una solución bajo la filosofía de la programación orientada a objetos, donde consideramos las siguientes clases.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Serpiente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Nivel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Jugador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Tablero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Juego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Punto.h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00" y="1111576"/>
            <a:ext cx="2275375" cy="37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Serpiente.</a:t>
            </a: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00" y="1307850"/>
            <a:ext cx="3098250" cy="30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100" y="3003663"/>
            <a:ext cx="45053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4525900" y="1307850"/>
            <a:ext cx="4395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Se utiliza principalmente para manejar el cuerpo de la serpiente, mover la serpiente, cambiar la dirección, el tamaño y la velocidad.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8" name="Google Shape;248;p27"/>
          <p:cNvGrpSpPr/>
          <p:nvPr/>
        </p:nvGrpSpPr>
        <p:grpSpPr>
          <a:xfrm>
            <a:off x="1426800" y="2173925"/>
            <a:ext cx="2593200" cy="1711875"/>
            <a:chOff x="1426800" y="2173925"/>
            <a:chExt cx="2593200" cy="1711875"/>
          </a:xfrm>
        </p:grpSpPr>
        <p:sp>
          <p:nvSpPr>
            <p:cNvPr id="249" name="Google Shape;249;p27"/>
            <p:cNvSpPr/>
            <p:nvPr/>
          </p:nvSpPr>
          <p:spPr>
            <a:xfrm>
              <a:off x="1426800" y="3629300"/>
              <a:ext cx="2593200" cy="256500"/>
            </a:xfrm>
            <a:prstGeom prst="rect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426800" y="2173925"/>
              <a:ext cx="2450700" cy="211500"/>
            </a:xfrm>
            <a:prstGeom prst="rect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426800" y="2385425"/>
              <a:ext cx="2450700" cy="211500"/>
            </a:xfrm>
            <a:prstGeom prst="rect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173600" y="165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Serpiente.cpp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00" y="917675"/>
            <a:ext cx="4067925" cy="40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350" y="1000625"/>
            <a:ext cx="3782976" cy="36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Serpiente.cpp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6050400" y="690250"/>
            <a:ext cx="2976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Movimiento serpiente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300" y="1309200"/>
            <a:ext cx="25908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25" y="1417500"/>
            <a:ext cx="55721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4775" y="2893800"/>
            <a:ext cx="3780816" cy="19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/>
          <p:nvPr/>
        </p:nvSpPr>
        <p:spPr>
          <a:xfrm>
            <a:off x="6300525" y="1493700"/>
            <a:ext cx="1146600" cy="24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666575" y="4108275"/>
            <a:ext cx="1146600" cy="24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8121325" y="2576538"/>
            <a:ext cx="841200" cy="70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Nivel</a:t>
            </a: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1127600" y="1307850"/>
            <a:ext cx="31914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Se utiliza principalmente para establecer las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características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de cada nivel.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Todo se ingresa en el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150" y="863425"/>
            <a:ext cx="35433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13" y="3130375"/>
            <a:ext cx="46196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Jugador</a:t>
            </a: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1297500" y="1065625"/>
            <a:ext cx="38043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Se utiliza principalmente para establecer la información del jugador actual y completar la tabla de puntajes máximos una vez termine el usuario de jugar.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50" y="648050"/>
            <a:ext cx="3277150" cy="41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00" y="2490988"/>
            <a:ext cx="44481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5515950" y="1834075"/>
            <a:ext cx="1681200" cy="256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Jugador.cpp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37" y="1151125"/>
            <a:ext cx="5879524" cy="36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524650" y="325350"/>
            <a:ext cx="5279700" cy="10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Tabla de contenido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67675" y="1649550"/>
            <a:ext cx="71850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AutoNum type="arabicPeriod"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Motivación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AutoNum type="arabicPeriod"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Reglas del Juego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AutoNum type="arabicPeriod"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Niveles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AutoNum type="arabicPeriod"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Estructura del repositorio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AutoNum type="arabicPeriod"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Estructura del código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3.1 Librerías usadas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3.2 Uso de POO: Clases y sus definiciones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Jugador.cpp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925" y="1208125"/>
            <a:ext cx="6092050" cy="36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Tablero.h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88" y="1413700"/>
            <a:ext cx="42957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850" y="1509150"/>
            <a:ext cx="3676650" cy="295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4"/>
          <p:cNvGrpSpPr/>
          <p:nvPr/>
        </p:nvGrpSpPr>
        <p:grpSpPr>
          <a:xfrm>
            <a:off x="791800" y="1610550"/>
            <a:ext cx="6833025" cy="3028775"/>
            <a:chOff x="791800" y="1610550"/>
            <a:chExt cx="6833025" cy="3028775"/>
          </a:xfrm>
        </p:grpSpPr>
        <p:grpSp>
          <p:nvGrpSpPr>
            <p:cNvPr id="315" name="Google Shape;315;p34"/>
            <p:cNvGrpSpPr/>
            <p:nvPr/>
          </p:nvGrpSpPr>
          <p:grpSpPr>
            <a:xfrm>
              <a:off x="791800" y="4284725"/>
              <a:ext cx="3997500" cy="354600"/>
              <a:chOff x="791800" y="4284725"/>
              <a:chExt cx="3997500" cy="354600"/>
            </a:xfrm>
          </p:grpSpPr>
          <p:sp>
            <p:nvSpPr>
              <p:cNvPr id="316" name="Google Shape;316;p34"/>
              <p:cNvSpPr/>
              <p:nvPr/>
            </p:nvSpPr>
            <p:spPr>
              <a:xfrm>
                <a:off x="791800" y="4284725"/>
                <a:ext cx="3997500" cy="1773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791800" y="4462025"/>
                <a:ext cx="3997500" cy="1773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34"/>
            <p:cNvSpPr/>
            <p:nvPr/>
          </p:nvSpPr>
          <p:spPr>
            <a:xfrm>
              <a:off x="5145625" y="1610550"/>
              <a:ext cx="2479200" cy="171000"/>
            </a:xfrm>
            <a:prstGeom prst="rect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Tablero.cpp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38" y="1203775"/>
            <a:ext cx="5477925" cy="38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Tablero.cpp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6" y="1460250"/>
            <a:ext cx="8672494" cy="3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1283250" y="308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Tablero.cpp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00" y="1013250"/>
            <a:ext cx="4352075" cy="40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 b="0" l="0" r="39448" t="0"/>
          <a:stretch/>
        </p:blipFill>
        <p:spPr>
          <a:xfrm>
            <a:off x="4931995" y="1747825"/>
            <a:ext cx="40891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Juego</a:t>
            </a: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88" y="1177075"/>
            <a:ext cx="3438525" cy="371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8"/>
          <p:cNvGrpSpPr/>
          <p:nvPr/>
        </p:nvGrpSpPr>
        <p:grpSpPr>
          <a:xfrm>
            <a:off x="1550700" y="2261525"/>
            <a:ext cx="1742525" cy="2560325"/>
            <a:chOff x="1550700" y="2261525"/>
            <a:chExt cx="1742525" cy="2560325"/>
          </a:xfrm>
        </p:grpSpPr>
        <p:sp>
          <p:nvSpPr>
            <p:cNvPr id="349" name="Google Shape;349;p38"/>
            <p:cNvSpPr/>
            <p:nvPr/>
          </p:nvSpPr>
          <p:spPr>
            <a:xfrm>
              <a:off x="1612025" y="2261525"/>
              <a:ext cx="1681200" cy="256500"/>
            </a:xfrm>
            <a:prstGeom prst="rect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550700" y="4565350"/>
              <a:ext cx="1681200" cy="256500"/>
            </a:xfrm>
            <a:prstGeom prst="rect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5044725" y="1177075"/>
            <a:ext cx="38043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Esta clase hace uso de las demás clases definidas hasta ahora. Aquí se crean los métodos que acoplan todo para poder reproducir el juego Le Serpent.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Juego.cpp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76" y="1368350"/>
            <a:ext cx="5839750" cy="31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1297500" y="165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Juego.cpp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27" y="883925"/>
            <a:ext cx="5617449" cy="41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Juego.cpp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875" y="1307850"/>
            <a:ext cx="75541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Juego.cpp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1297500" y="2650775"/>
            <a:ext cx="71244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Este es el método principal.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Nos remitimos al repositorio para la explicación.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6050"/>
            <a:ext cx="2217300" cy="3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Motivación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Historia del juego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Tiene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casi todo lo visto en el curso sin muchas complicaciones (números aleatorios, vectores, apuntadores, strings de C, POO, manejo de archivos, etc).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Está de moda hacer juegos en este curso.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¿Qué más motivación que jugar Snake?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A pesar de que se encuentran múltiples soluciones en internet, decidimos pensar la nuestra.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Main.cpp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La estructura por clases simplifica considerablemente las cosas: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3" y="2167000"/>
            <a:ext cx="2381375" cy="2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GAME OVER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88" y="1129775"/>
            <a:ext cx="30003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 txBox="1"/>
          <p:nvPr/>
        </p:nvSpPr>
        <p:spPr>
          <a:xfrm>
            <a:off x="2720750" y="4293025"/>
            <a:ext cx="4442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¡Muchas Gracias!</a:t>
            </a:r>
            <a:endParaRPr b="1" sz="3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Reglas del juego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La serpiente comienza en el centro del tablero, con la cabeza siempre hacia arriba.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Si la serpiente toca su cuerpo, o los ladrillos  negros, muere.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Si la serpiente come, entonces crece y aumenta la velocidad.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Para pasar entre niveles el puntaje mínimo es 150.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La serpiente no puede retroceder.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Niveles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0" name="Google Shape;180;p18"/>
          <p:cNvGraphicFramePr/>
          <p:nvPr/>
        </p:nvGraphicFramePr>
        <p:xfrm>
          <a:off x="12573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{0BABB560-F43B-4599-A79A-6BDBB5BCCCA9}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Nivel</a:t>
                      </a:r>
                      <a:endParaRPr b="1"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Puede cruzar paredes</a:t>
                      </a:r>
                      <a:endParaRPr b="1"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Número</a:t>
                      </a:r>
                      <a:r>
                        <a:rPr b="1"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de presas</a:t>
                      </a:r>
                      <a:endParaRPr b="1"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Número</a:t>
                      </a:r>
                      <a:r>
                        <a:rPr b="1"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de ladrillos</a:t>
                      </a:r>
                      <a:endParaRPr b="1"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Sí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4294967295" type="body"/>
          </p:nvPr>
        </p:nvSpPr>
        <p:spPr>
          <a:xfrm>
            <a:off x="469500" y="854075"/>
            <a:ext cx="8205000" cy="6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PAUSA PARA JUGAR, YAY!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438" y="1799124"/>
            <a:ext cx="3037475" cy="28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Repositorio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680700" y="1186550"/>
            <a:ext cx="365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include/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contiene todos los archivos .h con los prototipos de las clases usadas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src/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contiene todos los archivos .cpp que implementan los métodos y atributos de cada clase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Main.cpp 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ejecuta el juego Le Serpent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38" y="1719950"/>
            <a:ext cx="29622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Librería ncurses.h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71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Permite manipular la pantalla de la terminal, al dividirla en estructura de filas y columnas.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Puede leerse el teclado carácter por carácter.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Se puede imprimir caracteres en colores.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latin typeface="Courier New"/>
                <a:ea typeface="Courier New"/>
                <a:cs typeface="Courier New"/>
                <a:sym typeface="Courier New"/>
              </a:rPr>
              <a:t>Librería ncurses.h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115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Ventajas: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No requiere instalaciones adicionales.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Fácil de usar.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Fácil portabilidad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Se puede recorrer la pantalla fácilmente.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Desventajas: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No permite gráficos avanzados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El espaciado vertical es mayor que el horizontal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El manejo del teclado puede generar problemas.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No es trivial el input de texto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