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3" r:id="rId4"/>
    <p:sldId id="267" r:id="rId5"/>
    <p:sldId id="269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84" y="5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04/06/2018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1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95276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26965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36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7362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054971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275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22E2A2-B648-4842-9ED5-8E4D1828D625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09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2021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57985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5F5A5-C1AF-4E1F-BBE9-77A0324E6A16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7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BAF46A-8BB1-4F24-A11E-0306615E93F5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86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3710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96EFD6-A265-4329-83FB-237234CCC851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8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C8E5-6135-4EEA-A5FA-4E382F0E51FD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7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AA01AB-145F-4AE5-A1D5-362BC05CA7CC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9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2402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04/06/2018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320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pian.com/data/psychsignal/stocktwi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Algoritmo </a:t>
            </a:r>
            <a:r>
              <a:rPr lang="es-ES" dirty="0" err="1"/>
              <a:t>Quantopian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Laura Valentina Castaño</a:t>
            </a:r>
            <a:br>
              <a:rPr lang="es-ES" dirty="0"/>
            </a:br>
            <a:r>
              <a:rPr lang="es-ES" dirty="0"/>
              <a:t>1010229518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CO" dirty="0" err="1"/>
              <a:t>StockTwits</a:t>
            </a:r>
            <a:r>
              <a:rPr lang="es-CO" dirty="0"/>
              <a:t> </a:t>
            </a:r>
            <a:r>
              <a:rPr lang="es-CO" dirty="0" err="1"/>
              <a:t>Trader</a:t>
            </a:r>
            <a:r>
              <a:rPr lang="es-CO" dirty="0"/>
              <a:t> </a:t>
            </a:r>
            <a:r>
              <a:rPr lang="es-CO" dirty="0" err="1"/>
              <a:t>Mood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D711E1-4246-426A-B859-E83D1A1C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6" t="18865" r="10418" b="17426"/>
          <a:stretch/>
        </p:blipFill>
        <p:spPr>
          <a:xfrm>
            <a:off x="621804" y="1628800"/>
            <a:ext cx="10653329" cy="468052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DEF7817-9634-40EC-A84D-3935172729DD}"/>
              </a:ext>
            </a:extLst>
          </p:cNvPr>
          <p:cNvSpPr/>
          <p:nvPr/>
        </p:nvSpPr>
        <p:spPr>
          <a:xfrm>
            <a:off x="919814" y="836712"/>
            <a:ext cx="51745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700" dirty="0" err="1"/>
              <a:t>StockTwits</a:t>
            </a:r>
            <a:r>
              <a:rPr lang="es-CO" sz="2700" dirty="0"/>
              <a:t> </a:t>
            </a:r>
            <a:r>
              <a:rPr lang="es-CO" sz="2700" dirty="0" err="1"/>
              <a:t>Trader</a:t>
            </a:r>
            <a:r>
              <a:rPr lang="es-CO" sz="2700" dirty="0"/>
              <a:t> </a:t>
            </a:r>
            <a:r>
              <a:rPr lang="es-CO" sz="2700" dirty="0" err="1"/>
              <a:t>Mood</a:t>
            </a:r>
            <a:endParaRPr lang="es-CO" sz="2700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764704"/>
            <a:ext cx="9143998" cy="1020762"/>
          </a:xfrm>
        </p:spPr>
        <p:txBody>
          <a:bodyPr rtlCol="0"/>
          <a:lstStyle/>
          <a:p>
            <a:r>
              <a:rPr lang="es-CO" sz="2700" dirty="0" err="1"/>
              <a:t>Example</a:t>
            </a:r>
            <a:r>
              <a:rPr lang="es-CO" sz="2700" dirty="0"/>
              <a:t>: Long-Short </a:t>
            </a:r>
            <a:r>
              <a:rPr lang="es-CO" sz="2700" dirty="0" err="1"/>
              <a:t>Equity</a:t>
            </a:r>
            <a:r>
              <a:rPr lang="es-CO" sz="2700" dirty="0"/>
              <a:t> </a:t>
            </a:r>
            <a:r>
              <a:rPr lang="es-CO" sz="2700" dirty="0" err="1"/>
              <a:t>Algorithm</a:t>
            </a:r>
            <a:endParaRPr lang="es-CO" sz="270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>
          <a:xfrm>
            <a:off x="1342902" y="1988840"/>
            <a:ext cx="9143998" cy="4104456"/>
          </a:xfrm>
        </p:spPr>
        <p:txBody>
          <a:bodyPr rtlCol="0">
            <a:normAutofit/>
          </a:bodyPr>
          <a:lstStyle/>
          <a:p>
            <a:pPr marL="0" indent="0" algn="r">
              <a:buNone/>
            </a:pPr>
            <a:r>
              <a:rPr lang="es-CO" dirty="0"/>
              <a:t>Ejemplo del uso de “</a:t>
            </a:r>
            <a:r>
              <a:rPr lang="es-CO" dirty="0" err="1"/>
              <a:t>Optimize</a:t>
            </a:r>
            <a:r>
              <a:rPr lang="es-CO" dirty="0"/>
              <a:t>” para negociar un factor de equidad de corte transversal. Este tipo de estrategias suelen ser bastante robustas y, si has investigado rigurosamente el modelo del factor, suena estadísticamente debido a la cantidad de apuestas que hacen.</a:t>
            </a:r>
            <a:endParaRPr lang="es-ES" dirty="0"/>
          </a:p>
          <a:p>
            <a:pPr marL="0" indent="0" algn="r">
              <a:buNone/>
            </a:pPr>
            <a:r>
              <a:rPr lang="es-ES" dirty="0">
                <a:hlinkClick r:id="rId3"/>
              </a:rPr>
              <a:t>https://www.quantopian.com/data/psychsignal/stocktwits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Backtest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CA26D2B-DE6E-4EC5-BFDD-6C568868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t="20527" r="-1233"/>
          <a:stretch/>
        </p:blipFill>
        <p:spPr>
          <a:xfrm>
            <a:off x="981844" y="1700808"/>
            <a:ext cx="1044115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CO" dirty="0" err="1"/>
              <a:t>Risk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D33DAD-93E5-480B-884E-68564F07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23" t="23710" r="1330"/>
          <a:stretch/>
        </p:blipFill>
        <p:spPr>
          <a:xfrm>
            <a:off x="1197868" y="1556792"/>
            <a:ext cx="9001000" cy="47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83</Words>
  <Application>Microsoft Office PowerPoint</Application>
  <PresentationFormat>Personalizado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Corbel</vt:lpstr>
      <vt:lpstr>Wingdings 3</vt:lpstr>
      <vt:lpstr>Ion</vt:lpstr>
      <vt:lpstr>Algoritmo Quantopian</vt:lpstr>
      <vt:lpstr>StockTwits Trader Mood</vt:lpstr>
      <vt:lpstr>Example: Long-Short Equity Algorithm</vt:lpstr>
      <vt:lpstr>Backtest</vt:lpstr>
      <vt:lpstr>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Quantopian</dc:title>
  <dc:creator>Valentina Castaño</dc:creator>
  <cp:lastModifiedBy>Valentina Castaño</cp:lastModifiedBy>
  <cp:revision>6</cp:revision>
  <dcterms:created xsi:type="dcterms:W3CDTF">2018-06-05T03:02:39Z</dcterms:created>
  <dcterms:modified xsi:type="dcterms:W3CDTF">2018-06-05T04:12:09Z</dcterms:modified>
</cp:coreProperties>
</file>