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81" r:id="rId3"/>
    <p:sldId id="265" r:id="rId4"/>
    <p:sldId id="282" r:id="rId5"/>
    <p:sldId id="333" r:id="rId6"/>
    <p:sldId id="334" r:id="rId7"/>
    <p:sldId id="335" r:id="rId8"/>
    <p:sldId id="33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4" autoAdjust="0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4046" y="3783690"/>
            <a:ext cx="6163910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06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파이썬</a:t>
            </a:r>
            <a:r>
              <a:rPr kumimoji="1" lang="ko-KR" altLang="en-US" sz="2000" dirty="0"/>
              <a:t> 프로그래밍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어떻게 시작해야 할까</a:t>
            </a:r>
            <a:r>
              <a:rPr kumimoji="1" lang="en-US" altLang="ko-KR" sz="2000" dirty="0"/>
              <a:t>?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 dirty="0">
                <a:solidFill>
                  <a:schemeClr val="accent1"/>
                </a:solidFill>
              </a:rPr>
              <a:t>3</a:t>
            </a:r>
            <a:r>
              <a:rPr kumimoji="1" lang="ko-KR" altLang="en-US" sz="7200" dirty="0">
                <a:solidFill>
                  <a:schemeClr val="accent1"/>
                </a:solidFill>
              </a:rPr>
              <a:t>과 </a:t>
            </a:r>
            <a:r>
              <a:rPr kumimoji="1" lang="en-US" altLang="ko-KR" sz="7200" dirty="0">
                <a:solidFill>
                  <a:schemeClr val="accent1"/>
                </a:solidFill>
              </a:rPr>
              <a:t>5</a:t>
            </a:r>
            <a:r>
              <a:rPr kumimoji="1" lang="ko-KR" altLang="en-US" sz="7200" dirty="0">
                <a:solidFill>
                  <a:schemeClr val="accent1"/>
                </a:solidFill>
              </a:rPr>
              <a:t>의 배수 합하기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24314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3</a:t>
            </a:r>
            <a:r>
              <a:rPr kumimoji="1" lang="ko-KR" altLang="en-US" sz="3600" dirty="0">
                <a:solidFill>
                  <a:schemeClr val="accent1"/>
                </a:solidFill>
              </a:rPr>
              <a:t>과 </a:t>
            </a:r>
            <a:r>
              <a:rPr kumimoji="1" lang="en-US" altLang="ko-KR" sz="3600" dirty="0">
                <a:solidFill>
                  <a:schemeClr val="accent1"/>
                </a:solidFill>
              </a:rPr>
              <a:t>5</a:t>
            </a:r>
            <a:r>
              <a:rPr kumimoji="1" lang="ko-KR" altLang="en-US" sz="3600" dirty="0">
                <a:solidFill>
                  <a:schemeClr val="accent1"/>
                </a:solidFill>
              </a:rPr>
              <a:t>의 배수 합하기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5014" y="3480192"/>
            <a:ext cx="2672526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1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999</a:t>
            </a:r>
            <a:r>
              <a:rPr kumimoji="1" lang="ko-KR" altLang="en-US" sz="1600" dirty="0"/>
              <a:t>까지 탐색하려면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7842EE3-8E64-1D4A-8674-5659A5DE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65" y="3327562"/>
            <a:ext cx="5657443" cy="21024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F190BB-43FD-264D-83EF-C42AEE06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543" y="3888506"/>
            <a:ext cx="1813592" cy="13963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23C89C-8780-C349-86EC-D9785644B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371" y="1971618"/>
            <a:ext cx="7820298" cy="7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Number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7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{D1F8D08D-8DBD-744F-BEF9-7A085BA1CE2D}tf16401369</Template>
  <TotalTime>1076</TotalTime>
  <Words>73</Words>
  <Application>Microsoft Macintosh PowerPoint</Application>
  <PresentationFormat>와이드스크린</PresentationFormat>
  <Paragraphs>27</Paragraphs>
  <Slides>9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3과 5의 배수 합하기</vt:lpstr>
      <vt:lpstr>3과 5의 배수 합하기</vt:lpstr>
      <vt:lpstr>연습문제 #1</vt:lpstr>
      <vt:lpstr>숫자형</vt:lpstr>
      <vt:lpstr>숫자형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138</cp:revision>
  <dcterms:created xsi:type="dcterms:W3CDTF">2019-01-21T06:59:28Z</dcterms:created>
  <dcterms:modified xsi:type="dcterms:W3CDTF">2019-01-24T06:17:56Z</dcterms:modified>
</cp:coreProperties>
</file>