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81" r:id="rId3"/>
    <p:sldId id="265" r:id="rId4"/>
    <p:sldId id="282" r:id="rId5"/>
    <p:sldId id="33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64" autoAdjust="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2019. 1. 23.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2019. 1. 23.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0x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하이하잉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72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Number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78895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 err="1">
                <a:solidFill>
                  <a:schemeClr val="accent1"/>
                </a:solidFill>
              </a:rPr>
              <a:t>숫자형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415772" cy="311284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solidFill>
                  <a:schemeClr val="bg1"/>
                </a:solidFill>
              </a:rPr>
              <a:t>숫자형</a:t>
            </a:r>
            <a:endParaRPr kumimoji="1" lang="en-US" altLang="ko-KR" sz="1100" b="1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연산자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chemeClr val="bg1"/>
                </a:solidFill>
              </a:rPr>
              <a:t>연습문제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문자열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리스트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schemeClr val="bg1"/>
                </a:solidFill>
              </a:rPr>
              <a:t>튜플</a:t>
            </a:r>
            <a:r>
              <a:rPr kumimoji="1" lang="ko-KR" altLang="en-US" sz="1100" dirty="0">
                <a:solidFill>
                  <a:schemeClr val="bg1"/>
                </a:solidFill>
              </a:rPr>
              <a:t>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사전형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집합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불 자료형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변수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46</Words>
  <Application>Microsoft Macintosh PowerPoint</Application>
  <PresentationFormat>와이드스크린</PresentationFormat>
  <Paragraphs>23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숫자형</vt:lpstr>
      <vt:lpstr>숫자형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이효건</cp:lastModifiedBy>
  <cp:revision>134</cp:revision>
  <dcterms:created xsi:type="dcterms:W3CDTF">2019-01-21T06:59:28Z</dcterms:created>
  <dcterms:modified xsi:type="dcterms:W3CDTF">2019-01-23T03:20:43Z</dcterms:modified>
</cp:coreProperties>
</file>