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281" r:id="rId3"/>
    <p:sldId id="265" r:id="rId4"/>
    <p:sldId id="28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3" r:id="rId13"/>
    <p:sldId id="334" r:id="rId14"/>
    <p:sldId id="347" r:id="rId15"/>
    <p:sldId id="335" r:id="rId16"/>
    <p:sldId id="348" r:id="rId17"/>
    <p:sldId id="349" r:id="rId18"/>
    <p:sldId id="350" r:id="rId19"/>
    <p:sldId id="336" r:id="rId20"/>
    <p:sldId id="352" r:id="rId21"/>
    <p:sldId id="351" r:id="rId22"/>
    <p:sldId id="337" r:id="rId23"/>
    <p:sldId id="338" r:id="rId24"/>
    <p:sldId id="339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7E036D-3FBA-2C47-8207-359F8DF05379}">
          <p14:sldIdLst>
            <p14:sldId id="256"/>
            <p14:sldId id="281"/>
          </p14:sldIdLst>
        </p14:section>
        <p14:section name="if문" id="{1C778F6E-207F-544D-A3BE-FB93B2C15B19}">
          <p14:sldIdLst>
            <p14:sldId id="265"/>
            <p14:sldId id="282"/>
            <p14:sldId id="340"/>
            <p14:sldId id="341"/>
            <p14:sldId id="342"/>
            <p14:sldId id="343"/>
            <p14:sldId id="344"/>
            <p14:sldId id="345"/>
            <p14:sldId id="346"/>
            <p14:sldId id="333"/>
          </p14:sldIdLst>
        </p14:section>
        <p14:section name="while문" id="{4C370913-4D13-C34F-805D-F36D3D1E7BAA}">
          <p14:sldIdLst>
            <p14:sldId id="334"/>
            <p14:sldId id="347"/>
            <p14:sldId id="335"/>
            <p14:sldId id="348"/>
            <p14:sldId id="349"/>
            <p14:sldId id="350"/>
            <p14:sldId id="336"/>
            <p14:sldId id="352"/>
            <p14:sldId id="351"/>
          </p14:sldIdLst>
        </p14:section>
        <p14:section name="for문" id="{D5B877F8-90BC-9747-8D22-035853DB4FB2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6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03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구조를 쌓는다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제어문</a:t>
            </a:r>
            <a:endParaRPr kumimoji="1" lang="en-US" altLang="ko-KR" sz="2000" dirty="0"/>
          </a:p>
          <a:p>
            <a:r>
              <a:rPr kumimoji="1" lang="ko-KR" altLang="en-US" sz="2000" dirty="0"/>
              <a:t>프로그래밍의 꽃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7230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elif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072" y="4335502"/>
            <a:ext cx="166584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의 줄임말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EAF049-5D4C-49EF-B47D-A654A96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6" y="1482851"/>
            <a:ext cx="5721144" cy="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7131-6AF8-4F4F-A6DA-9FB5A116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4"/>
          <a:stretch/>
        </p:blipFill>
        <p:spPr>
          <a:xfrm>
            <a:off x="3013949" y="2565343"/>
            <a:ext cx="1873250" cy="1632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8B6477-9F15-46FB-BF73-9C6E7B360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77"/>
          <a:stretch/>
        </p:blipFill>
        <p:spPr>
          <a:xfrm>
            <a:off x="5686040" y="2547004"/>
            <a:ext cx="2186806" cy="165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F4303-4234-429E-9553-79B7E5C41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96"/>
          <a:stretch/>
        </p:blipFill>
        <p:spPr>
          <a:xfrm>
            <a:off x="9136063" y="1873017"/>
            <a:ext cx="1666875" cy="368549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6A905AD-B33E-4FAD-84FC-9364CC568329}"/>
              </a:ext>
            </a:extLst>
          </p:cNvPr>
          <p:cNvSpPr txBox="1">
            <a:spLocks/>
          </p:cNvSpPr>
          <p:nvPr/>
        </p:nvSpPr>
        <p:spPr>
          <a:xfrm>
            <a:off x="8597736" y="5820453"/>
            <a:ext cx="273504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뒤에 꼭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절이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붙어야 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CA8DDBC-1B48-4202-BB12-A3576EF2537C}"/>
              </a:ext>
            </a:extLst>
          </p:cNvPr>
          <p:cNvSpPr txBox="1">
            <a:spLocks/>
          </p:cNvSpPr>
          <p:nvPr/>
        </p:nvSpPr>
        <p:spPr>
          <a:xfrm>
            <a:off x="3142101" y="4368435"/>
            <a:ext cx="151836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가독성 </a:t>
            </a:r>
            <a:r>
              <a:rPr kumimoji="1" lang="ko-KR" altLang="en-US" sz="1600" dirty="0" err="1"/>
              <a:t>ㅎㅌㅊ</a:t>
            </a:r>
            <a:r>
              <a:rPr kumimoji="1" lang="en-US" altLang="ko-KR" sz="1600" dirty="0"/>
              <a:t>;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89338F55-F531-48D1-9989-BE56D938A1D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elif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조건부 표현식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30" y="3790418"/>
            <a:ext cx="5804794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Pythonic </a:t>
            </a:r>
            <a:r>
              <a:rPr kumimoji="1" lang="ko-KR" altLang="en-US" sz="2400" dirty="0"/>
              <a:t>하게 짰다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파이썬 스럽게 짰다</a:t>
            </a:r>
            <a:r>
              <a:rPr kumimoji="1" lang="en-US" altLang="ko-KR" sz="2400" dirty="0"/>
              <a:t>!)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1AF512-ED61-4D15-B87A-D81E9247A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9"/>
          <a:stretch/>
        </p:blipFill>
        <p:spPr>
          <a:xfrm>
            <a:off x="3751121" y="1644740"/>
            <a:ext cx="2080969" cy="10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27150-2054-46C4-BC1B-8797D59B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02"/>
          <a:stretch/>
        </p:blipFill>
        <p:spPr>
          <a:xfrm>
            <a:off x="6449242" y="2031856"/>
            <a:ext cx="4258632" cy="393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F570B-269C-4711-A4FE-41B500A76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98"/>
          <a:stretch/>
        </p:blipFill>
        <p:spPr>
          <a:xfrm>
            <a:off x="3747103" y="3224862"/>
            <a:ext cx="4335078" cy="393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C25E6-159B-457F-A9DC-A4561397F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4926584"/>
            <a:ext cx="4978400" cy="96405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63647CE-2B97-4EE0-8FD2-B7174B3510CC}"/>
              </a:ext>
            </a:extLst>
          </p:cNvPr>
          <p:cNvSpPr txBox="1">
            <a:spLocks/>
          </p:cNvSpPr>
          <p:nvPr/>
        </p:nvSpPr>
        <p:spPr>
          <a:xfrm>
            <a:off x="7312827" y="2484901"/>
            <a:ext cx="268535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문장이 짧을 경우 가독성 매우 좋아짐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F60A6E9-75F6-484E-A1F0-1EDA32CD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677"/>
          <a:stretch/>
        </p:blipFill>
        <p:spPr>
          <a:xfrm>
            <a:off x="3307380" y="4583143"/>
            <a:ext cx="2186806" cy="165094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E0C019C-F933-4BB6-85CE-087C4B9D1B6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748EB-790D-4E9D-86E3-1DF4E983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3" y="2520122"/>
            <a:ext cx="4343534" cy="38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400" dirty="0">
                <a:solidFill>
                  <a:schemeClr val="tx1"/>
                </a:solidFill>
              </a:rPr>
              <a:t>여기부터 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꿀잼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8033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39" y="16089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BE2BA7-1A0B-49BE-902C-0EDA3EFF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99"/>
          <a:stretch/>
        </p:blipFill>
        <p:spPr>
          <a:xfrm>
            <a:off x="3198606" y="2034347"/>
            <a:ext cx="1160670" cy="843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622E34-3FAF-4DFC-AA93-FB488F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2"/>
          <a:stretch/>
        </p:blipFill>
        <p:spPr>
          <a:xfrm>
            <a:off x="2467327" y="3404847"/>
            <a:ext cx="2867274" cy="2721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02E79F-A921-4C54-B76F-8E8804E4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08" y="1727465"/>
            <a:ext cx="4707017" cy="613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07F20-9915-4A0B-9122-D6441DDF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93" y="2679187"/>
            <a:ext cx="4039395" cy="324933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300CDB7-4DB2-B549-A64F-7479ACB5F9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0317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만들기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88BC115-74B6-489F-A80F-BDAD4B5D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38"/>
          <a:stretch/>
        </p:blipFill>
        <p:spPr>
          <a:xfrm>
            <a:off x="2979140" y="1581077"/>
            <a:ext cx="1770860" cy="1703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31B50-4BEB-4B6D-8F56-CB40A8EE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43"/>
          <a:stretch/>
        </p:blipFill>
        <p:spPr>
          <a:xfrm>
            <a:off x="3389585" y="3776026"/>
            <a:ext cx="2326219" cy="2474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0F6F22-1E44-4A7C-8790-504DDE61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85" y="2305736"/>
            <a:ext cx="6279818" cy="824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97F69C-8FF3-4219-B465-BB34F65C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92"/>
          <a:stretch/>
        </p:blipFill>
        <p:spPr>
          <a:xfrm>
            <a:off x="7142346" y="4257700"/>
            <a:ext cx="1093124" cy="151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363DE-451E-4AD6-8A4D-EF3E30448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503"/>
          <a:stretch/>
        </p:blipFill>
        <p:spPr>
          <a:xfrm>
            <a:off x="9662013" y="4643039"/>
            <a:ext cx="1092443" cy="74057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C18A96-B5B9-49FE-A142-FE66027CFEE4}"/>
              </a:ext>
            </a:extLst>
          </p:cNvPr>
          <p:cNvSpPr/>
          <p:nvPr/>
        </p:nvSpPr>
        <p:spPr>
          <a:xfrm>
            <a:off x="6027973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80EF53-2E00-4D62-AD35-5A238EC0546D}"/>
              </a:ext>
            </a:extLst>
          </p:cNvPr>
          <p:cNvSpPr/>
          <p:nvPr/>
        </p:nvSpPr>
        <p:spPr>
          <a:xfrm>
            <a:off x="8547639" y="4903873"/>
            <a:ext cx="802204" cy="218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F36F93-FDF7-EA4C-BE3C-DFE61F2200C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1542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탈출하기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99" y="1498012"/>
            <a:ext cx="41857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커피가 다 떨어지면 판매를 중단하는 자판기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67D431F-342B-014C-8FE5-725C39F1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71" y="2401937"/>
            <a:ext cx="5053107" cy="22458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CAC139-27AC-D440-AEC0-E37E2F64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78" y="2007813"/>
            <a:ext cx="4821729" cy="28423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D25601-09CC-0146-AE3A-A7CCC9EA9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511" y="4948479"/>
            <a:ext cx="2337062" cy="673748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3DBFBDB-6715-3949-9C99-92D2ACAB8A3E}"/>
              </a:ext>
            </a:extLst>
          </p:cNvPr>
          <p:cNvSpPr txBox="1">
            <a:spLocks/>
          </p:cNvSpPr>
          <p:nvPr/>
        </p:nvSpPr>
        <p:spPr>
          <a:xfrm>
            <a:off x="5321950" y="5844615"/>
            <a:ext cx="372409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숫자들을 넣어보고 테스트 해보자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2B3E315-D51B-744E-A530-BCED650743F5}"/>
              </a:ext>
            </a:extLst>
          </p:cNvPr>
          <p:cNvSpPr txBox="1">
            <a:spLocks/>
          </p:cNvSpPr>
          <p:nvPr/>
        </p:nvSpPr>
        <p:spPr>
          <a:xfrm>
            <a:off x="3994552" y="1927942"/>
            <a:ext cx="1256499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break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B024EDD-BA87-F44F-9E44-84F24F11CFB5}"/>
              </a:ext>
            </a:extLst>
          </p:cNvPr>
          <p:cNvSpPr txBox="1">
            <a:spLocks/>
          </p:cNvSpPr>
          <p:nvPr/>
        </p:nvSpPr>
        <p:spPr>
          <a:xfrm>
            <a:off x="8445382" y="1498012"/>
            <a:ext cx="28007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좀 더 그럴듯하게 만들어보자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FA8420C-B928-3545-9E8D-BDE3BB4C5FE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5785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루프 되돌아가기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494" y="1322432"/>
            <a:ext cx="2569934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아</a:t>
            </a:r>
            <a:r>
              <a:rPr kumimoji="1" lang="en-US" altLang="ko-KR" sz="1600" dirty="0"/>
              <a:t>~ </a:t>
            </a:r>
            <a:r>
              <a:rPr kumimoji="1" lang="ko-KR" altLang="en-US" sz="1600" dirty="0"/>
              <a:t>홀수만 출력하고 싶다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7D7ED3F-B862-BF4D-97B1-C8168D9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05" y="2266521"/>
            <a:ext cx="3973512" cy="364929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6F862C5-F69F-4040-B707-53CF978CAA45}"/>
              </a:ext>
            </a:extLst>
          </p:cNvPr>
          <p:cNvSpPr txBox="1">
            <a:spLocks/>
          </p:cNvSpPr>
          <p:nvPr/>
        </p:nvSpPr>
        <p:spPr>
          <a:xfrm>
            <a:off x="7890375" y="1915621"/>
            <a:ext cx="3211135" cy="120924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a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 </a:t>
            </a:r>
            <a:r>
              <a:rPr kumimoji="1" lang="ko-KR" altLang="en-US" sz="1600" dirty="0" err="1"/>
              <a:t>올린다음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짝수면</a:t>
            </a:r>
            <a:r>
              <a:rPr kumimoji="1" lang="ko-KR" altLang="en-US" sz="1600" dirty="0"/>
              <a:t> 루프 처음으로 되돌아가고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홀수면</a:t>
            </a:r>
            <a:r>
              <a:rPr kumimoji="1" lang="ko-KR" altLang="en-US" sz="1600" dirty="0"/>
              <a:t> 출력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20E691-E44E-904B-A705-EFA7CD673946}"/>
              </a:ext>
            </a:extLst>
          </p:cNvPr>
          <p:cNvSpPr txBox="1">
            <a:spLocks/>
          </p:cNvSpPr>
          <p:nvPr/>
        </p:nvSpPr>
        <p:spPr>
          <a:xfrm>
            <a:off x="4345173" y="1801012"/>
            <a:ext cx="1516377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continue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5A7C448-8999-0B49-9C88-4BFDC57E9727}"/>
              </a:ext>
            </a:extLst>
          </p:cNvPr>
          <p:cNvSpPr txBox="1">
            <a:spLocks/>
          </p:cNvSpPr>
          <p:nvPr/>
        </p:nvSpPr>
        <p:spPr>
          <a:xfrm>
            <a:off x="7890375" y="3900182"/>
            <a:ext cx="345761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break</a:t>
            </a:r>
            <a:r>
              <a:rPr kumimoji="1" lang="ko-KR" altLang="en-US" sz="1600" dirty="0"/>
              <a:t>는 루프 전체를 종료시키지만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continue</a:t>
            </a:r>
            <a:r>
              <a:rPr kumimoji="1" lang="ko-KR" altLang="en-US" sz="1600" dirty="0"/>
              <a:t>는 루프를 한 번만 생략한다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07AE2E4-D345-BF45-8763-EDC1C9BFD6A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무한 루프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93056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while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무한 루프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953" y="1867597"/>
            <a:ext cx="1056700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기본 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35B26D-87DC-E444-BCE4-BCC1D492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67" y="2195331"/>
            <a:ext cx="1818106" cy="1330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A64949-C018-134F-BFD0-7A522E41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28" y="1839060"/>
            <a:ext cx="6323846" cy="20431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BE87ED1-714C-334F-A5B6-100D59A48FF1}"/>
              </a:ext>
            </a:extLst>
          </p:cNvPr>
          <p:cNvSpPr txBox="1">
            <a:spLocks/>
          </p:cNvSpPr>
          <p:nvPr/>
        </p:nvSpPr>
        <p:spPr>
          <a:xfrm>
            <a:off x="7110825" y="1477806"/>
            <a:ext cx="239841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컴퓨터를 괴롭혀 봅시다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7380C9F-019A-F14C-AAD0-4340B4F00384}"/>
              </a:ext>
            </a:extLst>
          </p:cNvPr>
          <p:cNvSpPr txBox="1">
            <a:spLocks/>
          </p:cNvSpPr>
          <p:nvPr/>
        </p:nvSpPr>
        <p:spPr>
          <a:xfrm>
            <a:off x="6649163" y="3879350"/>
            <a:ext cx="332174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이렇게 짜는 경우는 거의 없습니다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CDE3B2-C54E-D14D-8082-A09A1518671E}"/>
              </a:ext>
            </a:extLst>
          </p:cNvPr>
          <p:cNvSpPr txBox="1">
            <a:spLocks/>
          </p:cNvSpPr>
          <p:nvPr/>
        </p:nvSpPr>
        <p:spPr>
          <a:xfrm>
            <a:off x="3611806" y="5208340"/>
            <a:ext cx="6952929" cy="562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800" dirty="0"/>
              <a:t>if/</a:t>
            </a:r>
            <a:r>
              <a:rPr kumimoji="1" lang="en-US" altLang="ko-KR" sz="2800" dirty="0" err="1"/>
              <a:t>elif</a:t>
            </a:r>
            <a:r>
              <a:rPr kumimoji="1" lang="en-US" altLang="ko-KR" sz="2800" dirty="0"/>
              <a:t>/else, break/continue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이용하세요</a:t>
            </a:r>
            <a:r>
              <a:rPr kumimoji="1" lang="en-US" altLang="ko-KR" sz="2800" dirty="0"/>
              <a:t>!</a:t>
            </a:r>
            <a:endParaRPr kumimoji="1" lang="ko-KR" altLang="en-US" sz="28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6DCDB85-3A47-7E41-A6C4-64382088F1A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13931" cy="18612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만들기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탈출하기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루프 되돌아가기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무한 루프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D625-3463-3944-9C99-EBA8199C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3757475"/>
            <a:ext cx="6554252" cy="1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3632B-6F3E-EE47-A5EB-7F96795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513574"/>
            <a:ext cx="9132354" cy="14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80AA-67F5-B74F-A8E6-9020A950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6" y="3326974"/>
            <a:ext cx="6278028" cy="20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for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9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if</a:t>
            </a:r>
            <a:r>
              <a:rPr kumimoji="1" lang="ko-KR" altLang="en-US" sz="72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10607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3" y="4940340"/>
            <a:ext cx="3256020" cy="785536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 절은 </a:t>
            </a:r>
            <a:r>
              <a:rPr kumimoji="1" lang="en-US" altLang="ko-KR" sz="1600" dirty="0"/>
              <a:t>else </a:t>
            </a:r>
            <a:r>
              <a:rPr kumimoji="1" lang="ko-KR" altLang="en-US" sz="1600" dirty="0"/>
              <a:t>없이 사용할 수 있지만</a:t>
            </a:r>
            <a:endParaRPr kumimoji="1" lang="en-US" altLang="ko-KR" sz="1600" dirty="0"/>
          </a:p>
          <a:p>
            <a:pPr marL="0" indent="0" algn="ctr">
              <a:buNone/>
            </a:pPr>
            <a:r>
              <a:rPr kumimoji="1" lang="en-US" altLang="ko-KR" sz="1600" dirty="0"/>
              <a:t>else</a:t>
            </a:r>
            <a:r>
              <a:rPr kumimoji="1" lang="ko-KR" altLang="en-US" sz="1600" dirty="0"/>
              <a:t> 절은 독립적으로 사용 불가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1A5B28D-EA99-5A4D-892F-BCC3FFD3CE5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solidFill>
                  <a:schemeClr val="bg1"/>
                </a:solidFill>
              </a:rPr>
              <a:t>if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문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2810-A4CE-0942-9E8D-F546549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3" y="1313211"/>
            <a:ext cx="4575180" cy="8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05EAA-50B3-9943-AB0B-CB9C4C5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59" y="2455985"/>
            <a:ext cx="3352445" cy="203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B3F65A-F7E0-BD49-B2BE-E35D32EF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639" y="2371643"/>
            <a:ext cx="1807230" cy="22976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2720B4-06E9-0C4E-B090-E36905C1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616" y="1487171"/>
            <a:ext cx="2177617" cy="4306161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771F37-70D0-924F-B0D5-A82DCED3E407}"/>
              </a:ext>
            </a:extLst>
          </p:cNvPr>
          <p:cNvSpPr txBox="1">
            <a:spLocks/>
          </p:cNvSpPr>
          <p:nvPr/>
        </p:nvSpPr>
        <p:spPr>
          <a:xfrm>
            <a:off x="9297260" y="5928519"/>
            <a:ext cx="130676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중요하댓쥬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14829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6C655B-D191-0447-BDC7-62D3509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67" y="1437984"/>
            <a:ext cx="1698300" cy="128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B7BEAC-E4A3-6145-B9DD-CB435EC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60" y="2929310"/>
            <a:ext cx="1758714" cy="1308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A028B-4529-2A4E-8DD7-532D48D9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07" y="4440775"/>
            <a:ext cx="2027220" cy="155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63277-D54F-8547-AAD9-7FFA7297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11" y="1163859"/>
            <a:ext cx="8507097" cy="5408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13152">
            <a:off x="2165970" y="3164679"/>
            <a:ext cx="1703543" cy="766107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4000" b="1" dirty="0">
                <a:solidFill>
                  <a:srgbClr val="FF0000"/>
                </a:solidFill>
              </a:rPr>
              <a:t>Error!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06FBA67-E4EA-46DD-9380-DC792927D7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3325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들여쓰기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90" y="2510698"/>
            <a:ext cx="830677" cy="361830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Python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71AD66-39D3-6C46-B346-6E7F97C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8" y="3053443"/>
            <a:ext cx="4381500" cy="337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C5431-C99B-624A-BCF3-1AA67B2D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78" y="1215973"/>
            <a:ext cx="3060700" cy="123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727DB9F-9C58-4747-8C46-0A5C666AEC5A}"/>
              </a:ext>
            </a:extLst>
          </p:cNvPr>
          <p:cNvSpPr txBox="1">
            <a:spLocks/>
          </p:cNvSpPr>
          <p:nvPr/>
        </p:nvSpPr>
        <p:spPr>
          <a:xfrm>
            <a:off x="4250994" y="6452328"/>
            <a:ext cx="612668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C++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75FAB5FA-F651-8A4F-BE37-0A721DC413C1}"/>
              </a:ext>
            </a:extLst>
          </p:cNvPr>
          <p:cNvSpPr txBox="1">
            <a:spLocks/>
          </p:cNvSpPr>
          <p:nvPr/>
        </p:nvSpPr>
        <p:spPr>
          <a:xfrm>
            <a:off x="6907237" y="1911551"/>
            <a:ext cx="51539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난잡한 괄호 대신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로 코드 </a:t>
            </a:r>
            <a:r>
              <a:rPr kumimoji="1" lang="ko-KR" altLang="en-US" sz="1600" dirty="0" err="1"/>
              <a:t>블럭을</a:t>
            </a:r>
            <a:r>
              <a:rPr kumimoji="1" lang="ko-KR" altLang="en-US" sz="1600" dirty="0"/>
              <a:t> 표현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A64E23C-51C5-0441-B1C5-BB8D6D69ECEF}"/>
              </a:ext>
            </a:extLst>
          </p:cNvPr>
          <p:cNvSpPr txBox="1">
            <a:spLocks/>
          </p:cNvSpPr>
          <p:nvPr/>
        </p:nvSpPr>
        <p:spPr>
          <a:xfrm>
            <a:off x="7704508" y="2920482"/>
            <a:ext cx="3868367" cy="785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indent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이나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개로 표현하는데 혼용해서 쓰면 매우 불편하기 때문에 </a:t>
            </a:r>
            <a:r>
              <a:rPr kumimoji="1" lang="ko-KR" altLang="en-US" sz="1600" b="1" dirty="0"/>
              <a:t>요새는 그냥 공백 </a:t>
            </a:r>
            <a:r>
              <a:rPr kumimoji="1" lang="en-US" altLang="ko-KR" sz="1600" b="1" dirty="0"/>
              <a:t>4</a:t>
            </a:r>
            <a:r>
              <a:rPr kumimoji="1" lang="ko-KR" altLang="en-US" sz="1600" b="1" dirty="0"/>
              <a:t>개로 쓰고 있음</a:t>
            </a:r>
            <a:r>
              <a:rPr kumimoji="1" lang="en-US" altLang="ko-KR" sz="1600" dirty="0"/>
              <a:t>. indent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tab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하면 오류를 내는 에디터도 있고 파이참에서는 </a:t>
            </a:r>
            <a:r>
              <a:rPr kumimoji="1" lang="en-US" altLang="ko-KR" sz="1600" dirty="0"/>
              <a:t>indent</a:t>
            </a:r>
            <a:r>
              <a:rPr kumimoji="1" lang="ko-KR" altLang="en-US" sz="1600" dirty="0"/>
              <a:t>할 때 </a:t>
            </a:r>
            <a:r>
              <a:rPr kumimoji="1" lang="en-US" altLang="ko-KR" sz="1600" dirty="0"/>
              <a:t>tab</a:t>
            </a:r>
            <a:r>
              <a:rPr kumimoji="1" lang="ko-KR" altLang="en-US" sz="1600" dirty="0"/>
              <a:t>을 입력하면 자동으로 공백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개가 입력이 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CCDA19F-D2E4-4B12-9759-F47C0DDF587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들여쓰기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78469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조건문이란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131" y="1653327"/>
            <a:ext cx="369646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조건문이란</a:t>
            </a:r>
            <a:r>
              <a:rPr kumimoji="1" lang="en-US" altLang="ko-KR" sz="1600" dirty="0"/>
              <a:t>? : 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거짓을 판단하는 문장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77CC11-05D1-7740-B80C-8019008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33" y="2077031"/>
            <a:ext cx="1231457" cy="5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DD4-7046-0244-A9E1-33008B39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2" y="4130092"/>
            <a:ext cx="2562517" cy="2381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CD21A-4C6D-2449-A9AE-3403319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71" y="4102829"/>
            <a:ext cx="787770" cy="1023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FD26-BA0A-C249-ADA2-10014253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064" y="4596318"/>
            <a:ext cx="742496" cy="529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403B3C-8F8B-8F4F-9A49-9E535FED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371" y="5181870"/>
            <a:ext cx="810407" cy="511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AF0D2A-46DC-2648-A141-6830965AF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064" y="5181870"/>
            <a:ext cx="792298" cy="511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822F9C-FD7E-FD44-9560-748EC76C3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121" y="2546365"/>
            <a:ext cx="4346319" cy="517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3AF8F4-46D0-AE46-B022-CC895FE33B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17" y="3362694"/>
            <a:ext cx="2250125" cy="153479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A4B47B6-9F61-D044-A84E-876FD060ED7D}"/>
              </a:ext>
            </a:extLst>
          </p:cNvPr>
          <p:cNvSpPr txBox="1">
            <a:spLocks/>
          </p:cNvSpPr>
          <p:nvPr/>
        </p:nvSpPr>
        <p:spPr>
          <a:xfrm>
            <a:off x="2974066" y="2640107"/>
            <a:ext cx="30265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위 예제에서는 </a:t>
            </a:r>
            <a:r>
              <a:rPr kumimoji="1" lang="en-US" altLang="ko-KR" sz="1600" dirty="0"/>
              <a:t>money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조건문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C9DFD17-858F-7647-8BF5-BD7401DAC44E}"/>
              </a:ext>
            </a:extLst>
          </p:cNvPr>
          <p:cNvSpPr txBox="1">
            <a:spLocks/>
          </p:cNvSpPr>
          <p:nvPr/>
        </p:nvSpPr>
        <p:spPr>
          <a:xfrm>
            <a:off x="3138281" y="3453283"/>
            <a:ext cx="26981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조건문에</a:t>
            </a:r>
            <a:r>
              <a:rPr kumimoji="1" lang="ko-KR" altLang="en-US" sz="1600" dirty="0"/>
              <a:t> 쓸 수 있는 문장들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2260C-74FA-4468-932C-6533921EECF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1811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복잡한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조건문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5" y="4341345"/>
            <a:ext cx="286809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bool </a:t>
            </a:r>
            <a:r>
              <a:rPr kumimoji="1" lang="ko-KR" altLang="en-US" sz="1600" dirty="0"/>
              <a:t>값의 연산으로 구현 가능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214CBB-9368-E445-94BA-170DE20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8" y="2343428"/>
            <a:ext cx="4236517" cy="1870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C7252-7D27-7C43-A27A-E3E26E5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92" y="2088011"/>
            <a:ext cx="4515532" cy="52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A1861D-1CBE-C643-89BB-A7307EBA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0" y="2704411"/>
            <a:ext cx="3109257" cy="234123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B6F1CF3-85C0-4785-AD84-97C4AD5237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조건문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95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if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in/not in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6" y="3503074"/>
            <a:ext cx="3142207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x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있나</a:t>
            </a:r>
            <a:r>
              <a:rPr kumimoji="1" lang="en-US" altLang="ko-KR" sz="16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x not in </a:t>
            </a:r>
            <a:r>
              <a:rPr kumimoji="1" lang="en-US" altLang="ko-KR" sz="1600" dirty="0" err="1"/>
              <a:t>iterable</a:t>
            </a:r>
            <a:r>
              <a:rPr kumimoji="1" lang="en-US" altLang="ko-KR" sz="1600" dirty="0"/>
              <a:t> : x</a:t>
            </a:r>
            <a:r>
              <a:rPr kumimoji="1" lang="ko-KR" altLang="en-US" sz="1600" dirty="0"/>
              <a:t>가 안에 없나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D8AF20-0BA0-DE49-BF38-DE00A7B7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2" y="1354154"/>
            <a:ext cx="1748895" cy="1126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78E87-DDD6-C245-A4FA-613B98A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23" y="2697868"/>
            <a:ext cx="1326492" cy="700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6161C-9750-754E-A0AA-2B8C97DA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42" y="2697868"/>
            <a:ext cx="1522872" cy="700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9049F-B8A2-A648-B065-D9BCF307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972" y="4531633"/>
            <a:ext cx="2923470" cy="4483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08B856-F863-E748-A91F-836C3732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763" y="5013325"/>
            <a:ext cx="2515889" cy="1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D7F286-FCEB-5946-A55D-A54ED2ED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992" y="2011520"/>
            <a:ext cx="3545958" cy="45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C489B-4743-874B-86D5-D03103C76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616" y="2475165"/>
            <a:ext cx="2530710" cy="9819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E17686-C62C-1C42-A6B5-03E9F6B761BD}"/>
              </a:ext>
            </a:extLst>
          </p:cNvPr>
          <p:cNvSpPr txBox="1">
            <a:spLocks/>
          </p:cNvSpPr>
          <p:nvPr/>
        </p:nvSpPr>
        <p:spPr>
          <a:xfrm>
            <a:off x="6827317" y="1292445"/>
            <a:ext cx="42819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조건을 만족했을 때 아무것도 안 하고 싶다면</a:t>
            </a:r>
            <a:r>
              <a:rPr kumimoji="1" lang="en-US" altLang="ko-KR" sz="1600" dirty="0"/>
              <a:t>?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5B94766-8646-F649-BB9A-3E55EF1E2A0D}"/>
              </a:ext>
            </a:extLst>
          </p:cNvPr>
          <p:cNvSpPr txBox="1">
            <a:spLocks/>
          </p:cNvSpPr>
          <p:nvPr/>
        </p:nvSpPr>
        <p:spPr>
          <a:xfrm>
            <a:off x="8309950" y="1597115"/>
            <a:ext cx="1132041" cy="361253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pass </a:t>
            </a:r>
            <a:r>
              <a:rPr kumimoji="1" lang="ko-KR" altLang="en-US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6FB1341-1D37-974F-92E8-B683A6ED3939}"/>
              </a:ext>
            </a:extLst>
          </p:cNvPr>
          <p:cNvSpPr txBox="1">
            <a:spLocks/>
          </p:cNvSpPr>
          <p:nvPr/>
        </p:nvSpPr>
        <p:spPr>
          <a:xfrm>
            <a:off x="6170228" y="4799345"/>
            <a:ext cx="241444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pass</a:t>
            </a:r>
            <a:r>
              <a:rPr kumimoji="1" lang="ko-KR" altLang="en-US" sz="1600" dirty="0"/>
              <a:t>는 이렇게도 씁니다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018C65-FE72-4545-AB65-465376F21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57" y="3566602"/>
            <a:ext cx="3206555" cy="3259468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257A8E2-42F3-EF4C-B0AF-31D67733956A}"/>
              </a:ext>
            </a:extLst>
          </p:cNvPr>
          <p:cNvSpPr txBox="1">
            <a:spLocks/>
          </p:cNvSpPr>
          <p:nvPr/>
        </p:nvSpPr>
        <p:spPr>
          <a:xfrm>
            <a:off x="5921768" y="5362908"/>
            <a:ext cx="291137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할 일만 써놓고 코드는 나중에</a:t>
            </a:r>
            <a:r>
              <a:rPr kumimoji="1" lang="en-US" altLang="ko-KR" sz="1600" dirty="0"/>
              <a:t>!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6D26035-9ABA-4A7D-A555-4AF5AA57859C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598515" cy="23218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if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들여쓰기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조건문이란</a:t>
            </a:r>
            <a:r>
              <a:rPr kumimoji="1" lang="en-US" altLang="ko-KR" sz="900" dirty="0">
                <a:solidFill>
                  <a:schemeClr val="bg1"/>
                </a:solidFill>
              </a:rPr>
              <a:t>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복잡한 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조건문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in/not in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elif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조건부 표현식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while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bg1"/>
                </a:solidFill>
              </a:rPr>
              <a:t>for</a:t>
            </a:r>
            <a:r>
              <a:rPr kumimoji="1" lang="ko-KR" altLang="en-US" sz="1100" dirty="0">
                <a:solidFill>
                  <a:schemeClr val="bg1"/>
                </a:solidFill>
              </a:rPr>
              <a:t>문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580</Words>
  <Application>Microsoft Macintosh PowerPoint</Application>
  <PresentationFormat>와이드스크린</PresentationFormat>
  <Paragraphs>191</Paragraphs>
  <Slides>25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if문</vt:lpstr>
      <vt:lpstr>if문</vt:lpstr>
      <vt:lpstr>if문 : 들여쓰기</vt:lpstr>
      <vt:lpstr>if문 : 들여쓰기</vt:lpstr>
      <vt:lpstr>if문 : 조건문이란?</vt:lpstr>
      <vt:lpstr>if문 : 복잡한 조건문</vt:lpstr>
      <vt:lpstr>if문 : in/not in</vt:lpstr>
      <vt:lpstr>if문 : elif</vt:lpstr>
      <vt:lpstr>if문 : 조건부 표현식</vt:lpstr>
      <vt:lpstr>연습문제 #1</vt:lpstr>
      <vt:lpstr>while문</vt:lpstr>
      <vt:lpstr>while문</vt:lpstr>
      <vt:lpstr>while문 : 만들기</vt:lpstr>
      <vt:lpstr>while문 : 루프 탈출하기</vt:lpstr>
      <vt:lpstr>while문 : 루프 되돌아가기</vt:lpstr>
      <vt:lpstr>while문 : 무한 루프</vt:lpstr>
      <vt:lpstr>연습문제 #2</vt:lpstr>
      <vt:lpstr>연습문제 #3</vt:lpstr>
      <vt:lpstr>연습문제 #4</vt:lpstr>
      <vt:lpstr>for문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174</cp:revision>
  <dcterms:created xsi:type="dcterms:W3CDTF">2019-01-21T06:59:28Z</dcterms:created>
  <dcterms:modified xsi:type="dcterms:W3CDTF">2019-01-24T06:17:47Z</dcterms:modified>
</cp:coreProperties>
</file>