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270" r:id="rId36"/>
    <p:sldId id="276" r:id="rId37"/>
    <p:sldId id="271" r:id="rId38"/>
    <p:sldId id="277" r:id="rId39"/>
    <p:sldId id="272" r:id="rId40"/>
    <p:sldId id="278" r:id="rId41"/>
    <p:sldId id="273" r:id="rId42"/>
    <p:sldId id="279" r:id="rId43"/>
    <p:sldId id="266" r:id="rId44"/>
    <p:sldId id="280" r:id="rId45"/>
    <p:sldId id="26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2"/>
  </p:normalViewPr>
  <p:slideViewPr>
    <p:cSldViewPr snapToGrid="0" snapToObjects="1">
      <p:cViewPr varScale="1">
        <p:scale>
          <a:sx n="153" d="100"/>
          <a:sy n="153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64" y="1589946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53" y="1951143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54" y="3714546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10" y="5278514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2621264" y="3369206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2621264" y="4927845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864" y="488857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1149</Words>
  <Application>Microsoft Office PowerPoint</Application>
  <PresentationFormat>와이드스크린</PresentationFormat>
  <Paragraphs>403</Paragraphs>
  <Slides>45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Nanum Gothic</vt:lpstr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</vt:lpstr>
      <vt:lpstr>리스트 자료형</vt:lpstr>
      <vt:lpstr>튜플 자료형</vt:lpstr>
      <vt:lpstr>숫자형</vt:lpstr>
      <vt:lpstr>사전형 자료형</vt:lpstr>
      <vt:lpstr>숫자형</vt:lpstr>
      <vt:lpstr>집합 자료형</vt:lpstr>
      <vt:lpstr>숫자형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66</cp:revision>
  <dcterms:created xsi:type="dcterms:W3CDTF">2019-01-21T06:59:28Z</dcterms:created>
  <dcterms:modified xsi:type="dcterms:W3CDTF">2019-01-21T17:13:08Z</dcterms:modified>
</cp:coreProperties>
</file>