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81" r:id="rId3"/>
    <p:sldId id="265" r:id="rId4"/>
    <p:sldId id="282" r:id="rId5"/>
    <p:sldId id="33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FE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464" autoAdjust="0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2019. 1. 31.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2019. 1. 31.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2019. 1. 31.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2019. 1. 31.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2019. 1. 31.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sys</a:t>
            </a:r>
            <a:r>
              <a:rPr kumimoji="1" lang="ko-KR" altLang="en-US" sz="2000" dirty="0"/>
              <a:t>모듈로 인수 주기</a:t>
            </a:r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Number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0186"/>
            <a:ext cx="1654299" cy="936731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macOS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1568" y="218598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12B9297-48A2-D64B-A244-623F33BC3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78" y="1662543"/>
            <a:ext cx="6832600" cy="2159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85E5B3-4F9D-E94F-B7A1-354770EE2166}"/>
              </a:ext>
            </a:extLst>
          </p:cNvPr>
          <p:cNvGrpSpPr/>
          <p:nvPr/>
        </p:nvGrpSpPr>
        <p:grpSpPr>
          <a:xfrm>
            <a:off x="2000240" y="2506902"/>
            <a:ext cx="8320099" cy="3847494"/>
            <a:chOff x="538578" y="1739627"/>
            <a:chExt cx="11609569" cy="536865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90B8AE9-BCAD-DB4C-B2D3-BD1150EDC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578" y="1739627"/>
              <a:ext cx="6806549" cy="412449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2304C4A-2457-3046-A05D-F7DC076D9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6605" y="2150876"/>
              <a:ext cx="8750300" cy="33020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1F69BFC-AD52-FE4B-BFCE-C3A71D984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6605" y="3670186"/>
              <a:ext cx="9664700" cy="28702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F0CB914-E7DB-2748-AD98-D86229870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83447" y="4022183"/>
              <a:ext cx="9664700" cy="30861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12C3BF6-77AE-B449-B133-0D232A5DE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4483" y="5262044"/>
              <a:ext cx="10490200" cy="50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56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30</Words>
  <Application>Microsoft Macintosh PowerPoint</Application>
  <PresentationFormat>와이드스크린</PresentationFormat>
  <Paragraphs>13</Paragraphs>
  <Slides>6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숫자형</vt:lpstr>
      <vt:lpstr>macOS</vt:lpstr>
      <vt:lpstr>연습문제 #1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이효건</cp:lastModifiedBy>
  <cp:revision>137</cp:revision>
  <dcterms:created xsi:type="dcterms:W3CDTF">2019-01-21T06:59:28Z</dcterms:created>
  <dcterms:modified xsi:type="dcterms:W3CDTF">2019-01-31T03:42:54Z</dcterms:modified>
</cp:coreProperties>
</file>