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2"/>
  </p:notesMasterIdLst>
  <p:sldIdLst>
    <p:sldId id="256" r:id="rId2"/>
    <p:sldId id="281" r:id="rId3"/>
    <p:sldId id="265" r:id="rId4"/>
    <p:sldId id="282" r:id="rId5"/>
    <p:sldId id="340" r:id="rId6"/>
    <p:sldId id="341" r:id="rId7"/>
    <p:sldId id="343" r:id="rId8"/>
    <p:sldId id="342" r:id="rId9"/>
    <p:sldId id="347" r:id="rId10"/>
    <p:sldId id="345" r:id="rId11"/>
    <p:sldId id="344" r:id="rId12"/>
    <p:sldId id="346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B5E091-0335-4D90-9710-67801A659CD8}">
          <p14:sldIdLst>
            <p14:sldId id="256"/>
            <p14:sldId id="281"/>
          </p14:sldIdLst>
        </p14:section>
        <p14:section name="함수" id="{CD384358-9D9B-4222-AF99-8662D7FCB798}">
          <p14:sldIdLst>
            <p14:sldId id="265"/>
            <p14:sldId id="282"/>
            <p14:sldId id="340"/>
            <p14:sldId id="341"/>
            <p14:sldId id="343"/>
            <p14:sldId id="342"/>
            <p14:sldId id="347"/>
            <p14:sldId id="345"/>
            <p14:sldId id="344"/>
            <p14:sldId id="346"/>
            <p14:sldId id="333"/>
          </p14:sldIdLst>
        </p14:section>
        <p14:section name="사용자 입력과 출력" id="{03A6C8DF-32FB-4148-B997-FF3649323422}">
          <p14:sldIdLst>
            <p14:sldId id="334"/>
            <p14:sldId id="335"/>
            <p14:sldId id="336"/>
          </p14:sldIdLst>
        </p14:section>
        <p14:section name="파일 읽고 쓰기" id="{B56DAC5A-1A7F-4C01-BAEC-F3562881F8FE}">
          <p14:sldIdLst>
            <p14:sldId id="337"/>
            <p14:sldId id="338"/>
            <p14:sldId id="33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81B02"/>
    <a:srgbClr val="FE00FE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464" autoAdjust="0"/>
  </p:normalViewPr>
  <p:slideViewPr>
    <p:cSldViewPr snapToGrid="0" snapToObjects="1">
      <p:cViewPr varScale="1">
        <p:scale>
          <a:sx n="139" d="100"/>
          <a:sy n="139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61A74-E555-4628-855E-B4ACCE2EAF0A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F6C2-FF7B-4CF2-AF39-D7A53485F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5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7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0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21643" y="6444449"/>
            <a:ext cx="1729961" cy="246221"/>
          </a:xfrm>
        </p:spPr>
        <p:txBody>
          <a:bodyPr wrap="none">
            <a:spAutoFit/>
          </a:bodyPr>
          <a:lstStyle>
            <a:lvl1pPr algn="ctr">
              <a:defRPr/>
            </a:lvl1pPr>
          </a:lstStyle>
          <a:p>
            <a:r>
              <a:rPr kumimoji="1" lang="en-US" altLang="ko-KR" dirty="0"/>
              <a:t>01</a:t>
            </a:r>
            <a:r>
              <a:rPr kumimoji="1" lang="ko-KR" altLang="en-US" dirty="0"/>
              <a:t>장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822" y="222307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2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433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4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90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027D6AAB-0572-D141-A05E-A545B4B90E06}" type="datetimeFigureOut">
              <a:rPr kumimoji="1" lang="ko-KR" altLang="en-US" smtClean="0"/>
              <a:t>2019-01-25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06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99" y="6347382"/>
            <a:ext cx="11647627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 dirty="0"/>
              <a:t>01.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파이썬이란</a:t>
            </a:r>
            <a:r>
              <a:rPr kumimoji="1" lang="ko-KR" altLang="en-US" dirty="0"/>
              <a:t>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459" y="151595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22EC-4893-7A46-A2E8-B8E807C23B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27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kumimoji="1" lang="ko-KR" altLang="en-US" sz="4800" dirty="0"/>
              <a:t>점프 투 파이썬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04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프로그램의 입력과 출력은 어떻게 할까</a:t>
            </a:r>
            <a:r>
              <a:rPr kumimoji="1" lang="en-US" altLang="ko-KR" sz="2000" dirty="0"/>
              <a:t>?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40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결과값이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681" y="1508605"/>
            <a:ext cx="2281394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그럼 결과 값이 없으면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E2EF5DB-01EE-48BE-8B71-0BB2E52C2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5"/>
          <a:stretch/>
        </p:blipFill>
        <p:spPr>
          <a:xfrm>
            <a:off x="4916885" y="1969416"/>
            <a:ext cx="5026614" cy="11145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264516-D980-46F2-BF12-BEEE59D96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62"/>
          <a:stretch/>
        </p:blipFill>
        <p:spPr>
          <a:xfrm>
            <a:off x="4916885" y="3208338"/>
            <a:ext cx="1864991" cy="65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D1F94B-A3F8-41C9-8056-584D816E7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30"/>
          <a:stretch/>
        </p:blipFill>
        <p:spPr>
          <a:xfrm>
            <a:off x="6901336" y="3165194"/>
            <a:ext cx="3047496" cy="697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2331A8-42DC-4483-A26A-8FCB25C5D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84"/>
          <a:stretch/>
        </p:blipFill>
        <p:spPr>
          <a:xfrm>
            <a:off x="5477877" y="4764582"/>
            <a:ext cx="1939338" cy="65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DFBB3-F8EA-446C-AC8A-86C55FF4E0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756"/>
          <a:stretch/>
        </p:blipFill>
        <p:spPr>
          <a:xfrm>
            <a:off x="7507322" y="4649531"/>
            <a:ext cx="1690653" cy="884451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DF2C1B45-66B2-48A8-AE3F-9BA9868A7567}"/>
              </a:ext>
            </a:extLst>
          </p:cNvPr>
          <p:cNvSpPr txBox="1">
            <a:spLocks/>
          </p:cNvSpPr>
          <p:nvPr/>
        </p:nvSpPr>
        <p:spPr>
          <a:xfrm>
            <a:off x="7726258" y="150860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8559DE93-3BE8-454D-8901-B287A2608175}"/>
              </a:ext>
            </a:extLst>
          </p:cNvPr>
          <p:cNvSpPr txBox="1">
            <a:spLocks/>
          </p:cNvSpPr>
          <p:nvPr/>
        </p:nvSpPr>
        <p:spPr>
          <a:xfrm>
            <a:off x="6102748" y="4169111"/>
            <a:ext cx="2654894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1600" dirty="0"/>
              <a:t>뭘 반환 했는지 확인해보자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43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52848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둘 다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48CE56-3404-42D9-A84B-441220BE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473"/>
          <a:stretch/>
        </p:blipFill>
        <p:spPr>
          <a:xfrm>
            <a:off x="5071207" y="2524432"/>
            <a:ext cx="4804630" cy="3241108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6684684" y="2048255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588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7098097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 지정하여 호출하기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FD0D585-93F6-4DD3-BF9E-87B3AC8D9801}"/>
              </a:ext>
            </a:extLst>
          </p:cNvPr>
          <p:cNvSpPr txBox="1">
            <a:spLocks/>
          </p:cNvSpPr>
          <p:nvPr/>
        </p:nvSpPr>
        <p:spPr>
          <a:xfrm>
            <a:off x="9199950" y="3278593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963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5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Python 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17101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사용자 입력과 출력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41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File</a:t>
            </a:r>
            <a:r>
              <a:rPr kumimoji="1" lang="ko-KR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</a:rPr>
              <a:t>I/O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0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3371116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파일 읽고 쓰기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216" y="6266211"/>
            <a:ext cx="1244251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정수형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5FCED2-71E2-7242-BCF0-1A6FECE6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8" y="479273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연습문제 </a:t>
            </a:r>
            <a:r>
              <a:rPr kumimoji="1" lang="en-US" altLang="ko-KR" sz="3600" dirty="0">
                <a:solidFill>
                  <a:schemeClr val="accent1"/>
                </a:solidFill>
              </a:rPr>
              <a:t>#1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8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31D49A-0DDC-F54B-B997-16F05B9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kumimoji="1" lang="ko-KR" altLang="en-US" sz="3200" dirty="0" err="1"/>
              <a:t>파이썬</a:t>
            </a:r>
            <a:r>
              <a:rPr kumimoji="1" lang="ko-KR" altLang="en-US" sz="3200" dirty="0"/>
              <a:t>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794A5D-E214-394C-84FA-040176FB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4996405"/>
            <a:ext cx="5363424" cy="82441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96DBBD77-8A05-5843-B6F4-F0833F2FEB9F}"/>
              </a:ext>
            </a:extLst>
          </p:cNvPr>
          <p:cNvSpPr txBox="1">
            <a:spLocks/>
          </p:cNvSpPr>
          <p:nvPr/>
        </p:nvSpPr>
        <p:spPr>
          <a:xfrm>
            <a:off x="325439" y="287337"/>
            <a:ext cx="1881925" cy="1037207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4400" b="1" dirty="0">
                <a:solidFill>
                  <a:schemeClr val="tx1"/>
                </a:solidFill>
              </a:rPr>
              <a:t>잠깐</a:t>
            </a:r>
            <a:r>
              <a:rPr kumimoji="1" lang="en-US" altLang="ko-KR" sz="4400" b="1" dirty="0">
                <a:solidFill>
                  <a:schemeClr val="tx1"/>
                </a:solidFill>
              </a:rPr>
              <a:t>!!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BB29107-0762-4C15-8E63-D28B1765BBC4}"/>
              </a:ext>
            </a:extLst>
          </p:cNvPr>
          <p:cNvGrpSpPr/>
          <p:nvPr/>
        </p:nvGrpSpPr>
        <p:grpSpPr>
          <a:xfrm>
            <a:off x="4942733" y="567540"/>
            <a:ext cx="6997029" cy="2535305"/>
            <a:chOff x="4805123" y="1970200"/>
            <a:chExt cx="6997029" cy="253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B9834B2-3CC1-4245-A8D2-C41F79235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9880"/>
            <a:stretch/>
          </p:blipFill>
          <p:spPr>
            <a:xfrm>
              <a:off x="4805123" y="1970200"/>
              <a:ext cx="4003675" cy="212806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62B311D-912E-4116-A248-7D8FF28E7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940"/>
            <a:stretch/>
          </p:blipFill>
          <p:spPr>
            <a:xfrm>
              <a:off x="6868872" y="2792966"/>
              <a:ext cx="4003675" cy="14879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B1BC3C-22FD-4CCB-9EDE-503EC2DE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3726" y="2062060"/>
              <a:ext cx="2851028" cy="166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BE059C2-6056-44C4-8A3E-C5DEA4EE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4727" y="3562530"/>
              <a:ext cx="2257425" cy="9429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4EBAD66A-8087-42A8-9034-243AB10E4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59" b="70513"/>
          <a:stretch/>
        </p:blipFill>
        <p:spPr>
          <a:xfrm>
            <a:off x="4916487" y="3053832"/>
            <a:ext cx="4415751" cy="733115"/>
          </a:xfrm>
          <a:prstGeom prst="rect">
            <a:avLst/>
          </a:prstGeom>
        </p:spPr>
      </p:pic>
      <p:cxnSp>
        <p:nvCxnSpPr>
          <p:cNvPr id="41" name="직선 연결선[R] 56">
            <a:extLst>
              <a:ext uri="{FF2B5EF4-FFF2-40B4-BE49-F238E27FC236}">
                <a16:creationId xmlns:a16="http://schemas.microsoft.com/office/drawing/2014/main" id="{D1318894-F639-41D0-951B-15C1B3873611}"/>
              </a:ext>
            </a:extLst>
          </p:cNvPr>
          <p:cNvCxnSpPr>
            <a:cxnSpLocks/>
          </p:cNvCxnSpPr>
          <p:nvPr/>
        </p:nvCxnSpPr>
        <p:spPr>
          <a:xfrm flipV="1">
            <a:off x="4765132" y="4354214"/>
            <a:ext cx="6987844" cy="43026"/>
          </a:xfrm>
          <a:prstGeom prst="line">
            <a:avLst/>
          </a:prstGeom>
          <a:ln>
            <a:solidFill>
              <a:schemeClr val="tx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5F8C82E6-93E3-429C-847D-9FAC8F43F9CA}"/>
              </a:ext>
            </a:extLst>
          </p:cNvPr>
          <p:cNvSpPr txBox="1">
            <a:spLocks/>
          </p:cNvSpPr>
          <p:nvPr/>
        </p:nvSpPr>
        <p:spPr>
          <a:xfrm>
            <a:off x="10263387" y="3768995"/>
            <a:ext cx="1666675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Windows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3A0CB9B-C353-451E-B40D-2AA1D157161B}"/>
              </a:ext>
            </a:extLst>
          </p:cNvPr>
          <p:cNvSpPr txBox="1">
            <a:spLocks/>
          </p:cNvSpPr>
          <p:nvPr/>
        </p:nvSpPr>
        <p:spPr>
          <a:xfrm>
            <a:off x="10551514" y="4179304"/>
            <a:ext cx="1367362" cy="831125"/>
          </a:xfrm>
          <a:prstGeom prst="rect">
            <a:avLst/>
          </a:prstGeom>
        </p:spPr>
        <p:txBody>
          <a:bodyPr vert="horz" wrap="none" lIns="228600" tIns="228600" rIns="228600" bIns="228600" rtlCol="0" anchor="ctr">
            <a:spAutoFit/>
          </a:bodyPr>
          <a:lstStyle>
            <a:lvl1pPr algn="ctr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2800" dirty="0">
                <a:solidFill>
                  <a:schemeClr val="tx1"/>
                </a:solidFill>
              </a:rPr>
              <a:t>macOS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87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9526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왜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파이썬</a:t>
            </a:r>
            <a:r>
              <a:rPr kumimoji="1" lang="en-US" altLang="ko-KR" sz="3600" dirty="0">
                <a:solidFill>
                  <a:schemeClr val="accent1"/>
                </a:solidFill>
              </a:rPr>
              <a:t>?</a:t>
            </a:r>
            <a:endParaRPr kumimoji="1" lang="ko-KR" altLang="en-US" sz="36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1659429" cy="361253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어디에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어떻게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485011-2B8F-574C-8316-06E2F672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72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772AE-2236-AC41-B2BF-96FEA196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400" dirty="0">
                <a:solidFill>
                  <a:schemeClr val="tx1"/>
                </a:solidFill>
              </a:rPr>
              <a:t>Function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134652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166" y="1696146"/>
            <a:ext cx="896399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함수란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3525D09E-5875-43C2-BF78-0C4D4D21134A}"/>
              </a:ext>
            </a:extLst>
          </p:cNvPr>
          <p:cNvSpPr txBox="1">
            <a:spLocks/>
          </p:cNvSpPr>
          <p:nvPr/>
        </p:nvSpPr>
        <p:spPr>
          <a:xfrm>
            <a:off x="111565" y="406914"/>
            <a:ext cx="1614545" cy="940386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함수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사용자 입력과 출력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bg1"/>
                </a:solidFill>
              </a:rPr>
              <a:t>파일 읽고 쓰기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43F9EB-38B2-4D2D-8064-EE86329845BD}"/>
              </a:ext>
            </a:extLst>
          </p:cNvPr>
          <p:cNvSpPr/>
          <p:nvPr/>
        </p:nvSpPr>
        <p:spPr>
          <a:xfrm>
            <a:off x="3244851" y="3218677"/>
            <a:ext cx="693739" cy="693739"/>
          </a:xfrm>
          <a:prstGeom prst="ellipse">
            <a:avLst/>
          </a:prstGeom>
          <a:solidFill>
            <a:srgbClr val="F81B02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511967B-7C1B-4D96-AF13-8A4EECDEE681}"/>
              </a:ext>
            </a:extLst>
          </p:cNvPr>
          <p:cNvSpPr/>
          <p:nvPr/>
        </p:nvSpPr>
        <p:spPr>
          <a:xfrm>
            <a:off x="7265041" y="3218677"/>
            <a:ext cx="693739" cy="693739"/>
          </a:xfrm>
          <a:prstGeom prst="ellipse">
            <a:avLst/>
          </a:prstGeom>
          <a:solidFill>
            <a:srgbClr val="00B050">
              <a:alpha val="4902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F59375-9564-4A5C-BCC2-FB07E1681236}"/>
              </a:ext>
            </a:extLst>
          </p:cNvPr>
          <p:cNvSpPr/>
          <p:nvPr/>
        </p:nvSpPr>
        <p:spPr>
          <a:xfrm>
            <a:off x="4127501" y="2228849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D71F0B0-62A6-4E6E-A1C3-2AF585BE7B74}"/>
              </a:ext>
            </a:extLst>
          </p:cNvPr>
          <p:cNvSpPr/>
          <p:nvPr/>
        </p:nvSpPr>
        <p:spPr>
          <a:xfrm>
            <a:off x="4434297" y="258869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84255C-8D22-487D-9308-9DC18A9C0284}"/>
              </a:ext>
            </a:extLst>
          </p:cNvPr>
          <p:cNvSpPr/>
          <p:nvPr/>
        </p:nvSpPr>
        <p:spPr>
          <a:xfrm>
            <a:off x="4119563" y="3118245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8C0AD91-70E6-4D01-A6B8-6608EFFF9056}"/>
              </a:ext>
            </a:extLst>
          </p:cNvPr>
          <p:cNvSpPr/>
          <p:nvPr/>
        </p:nvSpPr>
        <p:spPr>
          <a:xfrm>
            <a:off x="4594634" y="3836402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A348B9D-2E3D-4243-9404-A3C61F888036}"/>
              </a:ext>
            </a:extLst>
          </p:cNvPr>
          <p:cNvSpPr/>
          <p:nvPr/>
        </p:nvSpPr>
        <p:spPr>
          <a:xfrm>
            <a:off x="4270724" y="4002760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B2B25D5-9979-4E23-A90B-AFAE0DA6C5AA}"/>
              </a:ext>
            </a:extLst>
          </p:cNvPr>
          <p:cNvSpPr/>
          <p:nvPr/>
        </p:nvSpPr>
        <p:spPr>
          <a:xfrm>
            <a:off x="4797425" y="4807354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E584A50-9819-4001-830B-9282691DA4ED}"/>
              </a:ext>
            </a:extLst>
          </p:cNvPr>
          <p:cNvSpPr/>
          <p:nvPr/>
        </p:nvSpPr>
        <p:spPr>
          <a:xfrm>
            <a:off x="3134724" y="4739903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12253C2-D3E9-48C7-B9EF-3859280D762A}"/>
              </a:ext>
            </a:extLst>
          </p:cNvPr>
          <p:cNvSpPr/>
          <p:nvPr/>
        </p:nvSpPr>
        <p:spPr>
          <a:xfrm>
            <a:off x="3448938" y="4165266"/>
            <a:ext cx="532703" cy="532703"/>
          </a:xfrm>
          <a:prstGeom prst="ellipse">
            <a:avLst/>
          </a:prstGeom>
          <a:solidFill>
            <a:srgbClr val="FFFF00">
              <a:alpha val="5098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6534F4-7243-4BDF-A643-055795BAC944}"/>
              </a:ext>
            </a:extLst>
          </p:cNvPr>
          <p:cNvGrpSpPr/>
          <p:nvPr/>
        </p:nvGrpSpPr>
        <p:grpSpPr>
          <a:xfrm>
            <a:off x="6817607" y="2945706"/>
            <a:ext cx="1239679" cy="1239679"/>
            <a:chOff x="6817607" y="2945706"/>
            <a:chExt cx="1239679" cy="123967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9278469-F9CA-4B15-A096-84106CF7A844}"/>
                </a:ext>
              </a:extLst>
            </p:cNvPr>
            <p:cNvSpPr/>
            <p:nvPr/>
          </p:nvSpPr>
          <p:spPr>
            <a:xfrm>
              <a:off x="6817607" y="2945706"/>
              <a:ext cx="1239679" cy="123967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012FD4C-7483-4357-8593-F0B8F162DE7D}"/>
                </a:ext>
              </a:extLst>
            </p:cNvPr>
            <p:cNvSpPr/>
            <p:nvPr/>
          </p:nvSpPr>
          <p:spPr>
            <a:xfrm>
              <a:off x="7023741" y="309802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E2EEEBE-6BA1-4229-8DAF-DB2EBB139DF7}"/>
                </a:ext>
              </a:extLst>
            </p:cNvPr>
            <p:cNvSpPr/>
            <p:nvPr/>
          </p:nvSpPr>
          <p:spPr>
            <a:xfrm>
              <a:off x="7072795" y="330120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CF5D608-1DD4-4D2E-8458-8C910050EDD0}"/>
                </a:ext>
              </a:extLst>
            </p:cNvPr>
            <p:cNvSpPr/>
            <p:nvPr/>
          </p:nvSpPr>
          <p:spPr>
            <a:xfrm>
              <a:off x="7444490" y="314213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960245-5BC0-4E2A-82E9-EA4654A3FB2D}"/>
                </a:ext>
              </a:extLst>
            </p:cNvPr>
            <p:cNvSpPr/>
            <p:nvPr/>
          </p:nvSpPr>
          <p:spPr>
            <a:xfrm>
              <a:off x="7573168" y="3384596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E73987B-FE58-4C8A-8EAB-8E965FECEEA8}"/>
                </a:ext>
              </a:extLst>
            </p:cNvPr>
            <p:cNvSpPr/>
            <p:nvPr/>
          </p:nvSpPr>
          <p:spPr>
            <a:xfrm>
              <a:off x="7254965" y="37893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8810B81-A5A6-495A-A292-C111C9E7398F}"/>
                </a:ext>
              </a:extLst>
            </p:cNvPr>
            <p:cNvSpPr/>
            <p:nvPr/>
          </p:nvSpPr>
          <p:spPr>
            <a:xfrm>
              <a:off x="7424737" y="3467647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33810F7-D703-4C9C-8788-B2BB0ECD95A2}"/>
                </a:ext>
              </a:extLst>
            </p:cNvPr>
            <p:cNvSpPr/>
            <p:nvPr/>
          </p:nvSpPr>
          <p:spPr>
            <a:xfrm>
              <a:off x="7465479" y="38759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524C7E7-5CA6-4130-910C-616EEC26BCDB}"/>
                </a:ext>
              </a:extLst>
            </p:cNvPr>
            <p:cNvSpPr/>
            <p:nvPr/>
          </p:nvSpPr>
          <p:spPr>
            <a:xfrm>
              <a:off x="7089555" y="3634684"/>
              <a:ext cx="241300" cy="2413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CC3CE4-6152-47AF-91A8-2F4B19F27E00}"/>
              </a:ext>
            </a:extLst>
          </p:cNvPr>
          <p:cNvSpPr/>
          <p:nvPr/>
        </p:nvSpPr>
        <p:spPr>
          <a:xfrm>
            <a:off x="5444740" y="2861493"/>
            <a:ext cx="2755900" cy="14081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function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0759DE19-B8D5-4774-97EB-576E548603DA}"/>
              </a:ext>
            </a:extLst>
          </p:cNvPr>
          <p:cNvSpPr txBox="1">
            <a:spLocks/>
          </p:cNvSpPr>
          <p:nvPr/>
        </p:nvSpPr>
        <p:spPr>
          <a:xfrm>
            <a:off x="3311043" y="5590937"/>
            <a:ext cx="3615092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같은 내용을 반복해서 코딩하고 있다</a:t>
            </a:r>
            <a:r>
              <a:rPr kumimoji="1" lang="en-US" altLang="ko-KR" sz="1600" dirty="0"/>
              <a:t>?</a:t>
            </a:r>
            <a:endParaRPr kumimoji="1" lang="ko-KR" altLang="en-US" sz="1600" dirty="0"/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1FBB4669-9BE6-4CB4-B5AE-EA16090251F2}"/>
              </a:ext>
            </a:extLst>
          </p:cNvPr>
          <p:cNvSpPr txBox="1">
            <a:spLocks/>
          </p:cNvSpPr>
          <p:nvPr/>
        </p:nvSpPr>
        <p:spPr>
          <a:xfrm>
            <a:off x="8228874" y="5590937"/>
            <a:ext cx="2145139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ko-KR" altLang="en-US" sz="1600" b="1" dirty="0">
                <a:solidFill>
                  <a:schemeClr val="accent1"/>
                </a:solidFill>
              </a:rPr>
              <a:t>함수가 필요한 시점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!!!</a:t>
            </a:r>
            <a:endParaRPr kumimoji="1"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4192640-6FD8-4778-931D-D76C0AE87572}"/>
              </a:ext>
            </a:extLst>
          </p:cNvPr>
          <p:cNvSpPr/>
          <p:nvPr/>
        </p:nvSpPr>
        <p:spPr>
          <a:xfrm>
            <a:off x="7252452" y="5751967"/>
            <a:ext cx="650106" cy="8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7809035B-6824-48E9-9D6E-0C1DC8F3A499}"/>
              </a:ext>
            </a:extLst>
          </p:cNvPr>
          <p:cNvSpPr txBox="1">
            <a:spLocks/>
          </p:cNvSpPr>
          <p:nvPr/>
        </p:nvSpPr>
        <p:spPr>
          <a:xfrm>
            <a:off x="3526152" y="5991784"/>
            <a:ext cx="6690871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프로그램의 흐름을 파악해서 에러가 난 지점을 효과적으로 찾을 수 있다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7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20768 2.59259E-6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25E-6 2.59259E-6 L 0.19766 2.59259E-6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54 L -0.00117 -0.00254 C -0.00052 -3.7037E-6 0.00039 0.00278 0.00104 0.00556 C 0.00286 0.0125 0.00026 0.0051 0.00286 0.01181 C 0.00325 0.01412 0.00403 0.02084 0.00468 0.02223 C 0.00494 0.02338 0.00547 0.02431 0.00573 0.02547 C 0.00612 0.02639 0.00612 0.02755 0.00638 0.02848 C 0.00677 0.02986 0.00716 0.03125 0.00755 0.03264 C 0.00794 0.0338 0.00846 0.03473 0.00872 0.03588 C 0.00898 0.03681 0.00898 0.03797 0.00937 0.03889 C 0.00963 0.04005 0.01015 0.04098 0.01041 0.04213 C 0.0108 0.04306 0.0108 0.04422 0.01106 0.04514 C 0.01133 0.0463 0.01198 0.04723 0.01224 0.04838 C 0.0125 0.04931 0.0125 0.05047 0.01276 0.05139 C 0.01328 0.05232 0.01393 0.05278 0.01458 0.05348 C 0.01601 0.06135 0.01393 0.05186 0.01692 0.05857 C 0.01914 0.06366 0.01549 0.06065 0.01927 0.06274 C 0.01966 0.06389 0.01992 0.06528 0.02044 0.06598 C 0.02096 0.06667 0.02161 0.06644 0.02213 0.0669 C 0.02278 0.0676 0.02343 0.06829 0.02396 0.06899 C 0.02461 0.06991 0.025 0.0713 0.02578 0.07223 C 0.02617 0.07269 0.02695 0.07269 0.02747 0.07315 C 0.03346 0.07917 0.02877 0.07616 0.03281 0.07848 C 0.03333 0.07917 0.03385 0.0801 0.0345 0.08056 C 0.03567 0.08149 0.03685 0.08195 0.03802 0.08264 L 0.04153 0.08473 L 0.04323 0.08565 L 0.04505 0.08681 C 0.04778 0.09005 0.04609 0.08843 0.05026 0.09098 L 0.05208 0.0919 C 0.05351 0.09283 0.05468 0.09352 0.05625 0.09399 C 0.05768 0.09445 0.05937 0.09468 0.06093 0.09514 C 0.06901 0.09746 0.06419 0.09676 0.07083 0.09815 L 0.08138 0.10024 C 0.08515 0.10255 0.08203 0.10093 0.08906 0.10232 C 0.09036 0.10255 0.09166 0.10301 0.0931 0.10348 C 0.09479 0.10371 0.09661 0.10417 0.09843 0.1044 C 0.10364 0.10764 0.09948 0.10556 0.11119 0.10556 L 0.1289 0.08774 " pathEditMode="relative" ptsTypes="AAAAAAAAAAAAAAAAAAAAAAAAAAAAAAAAAAAAAAA">
                                      <p:cBhvr>
                                        <p:cTn id="44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139 L -0.00196 -0.00139 C -0.00248 0.0081 -0.003 0.01111 -0.00196 0.02037 C -0.0017 0.02222 -0.00118 0.02384 -0.00078 0.02546 C -0.00026 0.02778 0.00403 0.04305 0.00573 0.04745 C 0.00651 0.04977 0.00781 0.05139 0.00859 0.0537 C 0.0151 0.07106 0.00091 0.04329 0.01679 0.07546 C 0.01979 0.08171 0.02278 0.08796 0.02617 0.09329 C 0.03268 0.10324 0.03971 0.11319 0.04726 0.12037 C 0.05143 0.1243 0.05586 0.12731 0.06015 0.13079 C 0.06419 0.13403 0.06106 0.13217 0.06666 0.13588 L 0.08359 0.14745 C 0.0875 0.15 0.09127 0.15347 0.09531 0.15463 L 0.1082 0.1588 C 0.10885 0.15903 0.10937 0.15972 0.11002 0.15995 C 0.11224 0.16111 0.11419 0.16157 0.1164 0.16204 C 0.12591 0.16342 0.12721 0.16296 0.13646 0.16296 " pathEditMode="relative" ptsTypes="AAAAAAAAAAAAAAAAA">
                                      <p:cBhvr>
                                        <p:cTn id="46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116 L -0.00053 0.00116 C 0.00286 0.00717 0.00677 0.01481 0.01106 0.01875 C 0.01601 0.02315 0.02135 0.02546 0.0263 0.02917 C 0.02695 0.02963 0.02747 0.03079 0.02812 0.03125 C 0.02903 0.03194 0.03007 0.03217 0.03099 0.03241 C 0.04544 0.03657 0.05989 0.04167 0.07434 0.04491 L 0.09843 0.05023 C 0.1095 0.04954 0.11614 0.05116 0.12591 0.04583 C 0.12773 0.04491 0.12942 0.04305 0.13125 0.04167 C 0.13593 0.03819 0.12877 0.04491 0.13711 0.0375 C 0.13854 0.03634 0.13893 0.03542 0.13997 0.03333 L 0.18632 0.01042 " pathEditMode="relative" ptsTypes="AAAAAAAAAAAAA">
                                      <p:cBhvr>
                                        <p:cTn id="48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717 L 0.00039 0.00717 C 0.00052 1.85185E-6 0.00065 -0.00695 0.00091 -0.01389 C 0.00117 -0.02084 0.00143 -0.02107 0.0026 -0.02732 C 0.00286 -0.02847 0.00299 -0.0294 0.00325 -0.03056 C 0.00364 -0.03195 0.00403 -0.03334 0.00443 -0.03472 C 0.00469 -0.03565 0.00456 -0.03704 0.00495 -0.03773 C 0.00547 -0.03866 0.00612 -0.03843 0.00677 -0.03889 C 0.00794 -0.04491 0.00651 -0.03935 0.00911 -0.04398 C 0.01771 -0.05926 0.0026 -0.03542 0.01198 -0.04931 C 0.01458 -0.05301 0.01302 -0.05209 0.01614 -0.05556 C 0.01732 -0.05671 0.01849 -0.05741 0.01966 -0.05857 C 0.0207 -0.05949 0.02148 -0.06088 0.02252 -0.06181 C 0.0237 -0.06273 0.02487 -0.0632 0.02604 -0.06389 C 0.0276 -0.06482 0.02916 -0.06597 0.03073 -0.0669 C 0.03216 -0.06806 0.03346 -0.06921 0.03489 -0.07014 C 0.03841 -0.07222 0.04193 -0.07431 0.04544 -0.07639 C 0.04739 -0.07755 0.04922 -0.07871 0.0513 -0.0794 C 0.05325 -0.08009 0.05521 -0.08056 0.05716 -0.08148 C 0.05885 -0.08241 0.06068 -0.0838 0.06237 -0.08472 C 0.06497 -0.08611 0.06536 -0.08565 0.06823 -0.08681 C 0.08268 -0.0919 0.07487 -0.09005 0.08528 -0.0919 C 0.08932 -0.09445 0.08411 -0.09167 0.09166 -0.09398 C 0.09323 -0.09468 0.09479 -0.0956 0.09635 -0.09607 C 0.09791 -0.09676 0.09948 -0.09699 0.10104 -0.09722 C 0.10768 -0.09838 0.10586 -0.09815 0.11107 -0.09815 " pathEditMode="relative" ptsTypes="AAAAAAAAAAAAAAAAAAAAAAAAAA">
                                      <p:cBhvr>
                                        <p:cTn id="50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0.00255 L -0.00066 0.00255 C -0.00053 -0.00092 -0.00066 -0.00463 -0.00013 -0.00787 C 0.00013 -0.00972 0.00117 -0.01064 0.00156 -0.01203 C 0.00195 -0.01319 0.00195 -0.01435 0.00221 -0.01527 C 0.00247 -0.01643 0.00312 -0.01736 0.00338 -0.01828 C 0.00364 -0.01944 0.00377 -0.0206 0.0039 -0.02152 C 0.00481 -0.02523 0.00703 -0.03148 0.00807 -0.03402 C 0.01002 -0.03865 0.01237 -0.04305 0.01445 -0.04745 C 0.01601 -0.05069 0.01718 -0.05463 0.01914 -0.05694 C 0.01979 -0.05764 0.02044 -0.0581 0.02096 -0.05902 C 0.02239 -0.06157 0.02356 -0.06481 0.025 -0.06736 C 0.02552 -0.06828 0.0263 -0.06851 0.02682 -0.06944 C 0.03971 -0.08773 0.02773 -0.07268 0.0444 -0.09236 C 0.05026 -0.0993 0.04934 -0.09838 0.0608 -0.10902 C 0.06484 -0.11273 0.06888 -0.11666 0.07304 -0.12037 C 0.07369 -0.12083 0.07421 -0.12106 0.07487 -0.12152 C 0.08033 -0.12546 0.08567 -0.13009 0.09127 -0.13402 C 0.09544 -0.13703 0.1 -0.13865 0.10416 -0.14236 C 0.10494 -0.14305 0.10559 -0.14398 0.10651 -0.14444 C 0.11054 -0.14606 0.11783 -0.14884 0.12291 -0.14953 C 0.12578 -0.15 0.12877 -0.15023 0.13164 -0.15046 C 0.13984 -0.15023 0.14804 -0.15023 0.15625 -0.14953 C 0.1569 -0.14953 0.15742 -0.14884 0.15807 -0.14861 C 0.15872 -0.14814 0.15963 -0.14791 0.16041 -0.14745 C 0.16263 -0.14629 0.16419 -0.14537 0.16627 -0.14328 C 0.16744 -0.14189 0.16862 -0.14051 0.16979 -0.13912 C 0.17031 -0.13842 0.17083 -0.1375 0.17148 -0.13703 L 0.1733 -0.13611 " pathEditMode="relative" ptsTypes="AAAAAAAAAAAAAAAAAAAAAAAAAAAAA">
                                      <p:cBhvr>
                                        <p:cTn id="52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0046 L -0.00352 -0.00046 L 0.00234 0.00163 C 0.00312 0.00186 0.00377 0.00278 0.00469 0.00278 C 0.01028 0.00278 0.01601 0.00209 0.02161 0.00163 C 0.02265 0.00139 0.02357 0.00116 0.02461 0.0007 C 0.02578 -4.81481E-6 0.02682 -0.00092 0.02812 -0.00138 C 0.0289 -0.00185 0.02969 -0.00208 0.03047 -0.00254 C 0.03203 -0.00462 0.03372 -0.00625 0.03515 -0.00879 C 0.03763 -0.01319 0.04375 -0.02476 0.04687 -0.02754 C 0.05338 -0.03333 0.04752 -0.02754 0.05325 -0.03472 C 0.0556 -0.03773 0.0582 -0.04004 0.06028 -0.04305 C 0.06146 -0.0449 0.06393 -0.04884 0.06562 -0.05046 C 0.06784 -0.05254 0.07031 -0.05439 0.07265 -0.05671 C 0.07396 -0.0581 0.07526 -0.05972 0.07669 -0.06087 C 0.08138 -0.06481 0.0832 -0.06412 0.08841 -0.06805 C 0.09492 -0.07314 0.09062 -0.07013 0.09896 -0.0743 C 0.11732 -0.08356 0.10521 -0.07824 0.11719 -0.08263 C 0.11914 -0.08356 0.12213 -0.08425 0.12422 -0.08587 C 0.12552 -0.0868 0.12682 -0.08842 0.12825 -0.08888 C 0.12982 -0.08981 0.13138 -0.08958 0.13294 -0.09004 C 0.13607 -0.09212 0.13867 -0.09398 0.14179 -0.09513 C 0.1431 -0.09583 0.14453 -0.09606 0.14583 -0.09629 C 0.15013 -0.09699 0.15872 -0.09837 0.15872 -0.09837 L 0.16224 -0.10046 L 0.16406 -0.10138 C 0.16679 -0.10879 0.16523 -0.10625 0.1681 -0.10972 C 0.16849 -0.11087 0.16888 -0.11203 0.16927 -0.11296 C 0.16992 -0.11412 0.17057 -0.11481 0.17109 -0.11597 C 0.17161 -0.11736 0.17174 -0.11898 0.17226 -0.12013 C 0.17278 -0.12152 0.17344 -0.12222 0.17396 -0.12337 C 0.17448 -0.1243 0.17487 -0.12546 0.17513 -0.12638 C 0.17656 -0.13125 0.175 -0.12824 0.17643 -0.13055 " pathEditMode="relative" ptsTypes="AAAAAAAAAAAAAAAAAAAAAAAAAAAAAAAAA">
                                      <p:cBhvr>
                                        <p:cTn id="54" dur="9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4 0.00764 L -0.00404 0.00764 C -0.00391 0.00208 -0.00378 -0.00972 -0.003 -0.01643 C -0.00274 -0.01782 -0.0017 -0.0243 -0.00118 -0.02685 C -0.00078 -0.0287 -0.00039 -0.03032 3.75E-6 -0.03194 C 0.00156 -0.03981 3.75E-6 -0.03727 0.00468 -0.04977 C 0.00586 -0.05278 0.00664 -0.05648 0.0082 -0.05903 C 0.01198 -0.06574 0.02135 -0.08287 0.02395 -0.08518 C 0.03073 -0.0912 0.01979 -0.08102 0.03099 -0.09352 C 0.03346 -0.0963 0.03619 -0.09838 0.03867 -0.10069 C 0.03932 -0.10139 0.03971 -0.10231 0.04036 -0.10278 C 0.04257 -0.10486 0.04479 -0.10625 0.04687 -0.1081 C 0.04752 -0.10856 0.04804 -0.10949 0.04856 -0.11018 C 0.05078 -0.11227 0.05273 -0.11481 0.05507 -0.11643 C 0.05794 -0.11852 0.06093 -0.11967 0.0638 -0.12153 C 0.06679 -0.12361 0.06966 -0.12569 0.07265 -0.12778 C 0.07343 -0.12847 0.07408 -0.1294 0.075 -0.12986 C 0.07747 -0.13148 0.08007 -0.13264 0.08255 -0.13403 C 0.08632 -0.13866 0.0845 -0.1368 0.09192 -0.14143 C 0.0927 -0.1419 0.09349 -0.1419 0.09427 -0.14236 C 0.09687 -0.14444 0.09935 -0.14676 0.10195 -0.14861 C 0.1026 -0.1493 0.10351 -0.1493 0.10429 -0.14977 C 0.10703 -0.15162 0.10963 -0.15417 0.1125 -0.15602 C 0.11341 -0.15671 0.11445 -0.15648 0.11536 -0.15694 C 0.11653 -0.15764 0.12252 -0.16134 0.12526 -0.16227 C 0.12838 -0.16342 0.13164 -0.16412 0.13463 -0.16528 C 0.13528 -0.16551 0.1358 -0.1662 0.13645 -0.16643 C 0.13958 -0.16759 0.1427 -0.16875 0.14583 -0.16944 C 0.14948 -0.17037 0.15325 -0.17083 0.1569 -0.17153 C 0.15807 -0.17176 0.15924 -0.17245 0.16041 -0.17268 L 0.16927 -0.17477 C 0.17304 -0.17569 0.17304 -0.17639 0.17747 -0.17893 C 0.18007 -0.18032 0.18398 -0.18125 0.18619 -0.18194 C 0.18685 -0.18217 0.18737 -0.18287 0.18802 -0.1831 C 0.19036 -0.1838 0.1927 -0.18449 0.19505 -0.18518 C 0.19583 -0.18588 0.19648 -0.1868 0.19739 -0.18727 C 0.19987 -0.18866 0.2056 -0.19051 0.20794 -0.19143 C 0.21093 -0.19491 0.20911 -0.19329 0.21432 -0.1956 C 0.22239 -0.19884 0.21679 -0.19653 0.22369 -0.19861 C 0.22734 -0.19977 0.22617 -0.2 0.2302 -0.20069 C 0.23047 -0.20092 0.23099 -0.20069 0.23138 -0.20069 " pathEditMode="relative" ptsTypes="AAAAAAAAAAAAAAAAAAAAAAAAAAAAAAAAAAAAAAAAA">
                                      <p:cBhvr>
                                        <p:cTn id="56" dur="9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0.00301 L 0.00404 0.00301 C 0.00248 0.00116 0.00079 -4.81481E-6 -0.00065 -0.00231 C -0.00169 -0.00393 -0.00221 -0.00648 -0.00299 -0.00856 C -0.00781 -0.02314 -0.00195 -0.00486 -0.00585 -0.01898 C -0.00638 -0.02083 -0.00703 -0.02245 -0.00768 -0.0243 C -0.00807 -0.02708 -0.00846 -0.02986 -0.00885 -0.03263 C -0.00924 -0.03564 -0.0095 -0.03888 -0.01002 -0.04189 C -0.01054 -0.04537 -0.01132 -0.04884 -0.01171 -0.05231 C -0.01276 -0.06087 -0.01406 -0.07847 -0.01406 -0.07847 C -0.0151 -0.10069 -0.01497 -0.09305 -0.01406 -0.12523 C -0.01393 -0.12916 -0.01354 -0.13379 -0.01289 -0.13773 C -0.01237 -0.14097 -0.01184 -0.14421 -0.01119 -0.14722 C -0.01093 -0.14837 -0.01028 -0.1493 -0.01002 -0.15023 C -0.00898 -0.1537 -0.00833 -0.15763 -0.00703 -0.16064 C -0.00559 -0.16458 -0.00351 -0.16759 -0.00182 -0.17106 C -0.0013 -0.17222 -0.00104 -0.17337 -0.00065 -0.1743 C 0.00547 -0.18495 0.00209 -0.1787 0.00586 -0.18356 C 0.00769 -0.18611 0.00925 -0.18865 0.01107 -0.19097 C 0.01355 -0.19398 0.01628 -0.19606 0.01875 -0.1993 C 0.02201 -0.2037 0.02331 -0.20555 0.02748 -0.20972 C 0.0293 -0.21134 0.03112 -0.21319 0.03282 -0.21481 C 0.03503 -0.21736 0.03685 -0.2206 0.0392 -0.22222 C 0.04232 -0.2243 0.04545 -0.22662 0.04857 -0.22847 C 0.05131 -0.23009 0.04974 -0.22916 0.05326 -0.23148 C 0.05782 -0.23125 0.06224 -0.23125 0.0668 -0.23055 C 0.07513 -0.22939 0.06589 -0.22939 0.06915 -0.22939 " pathEditMode="relative" ptsTypes="AAAAAAAAAAAAAAAAAAAAAAAAAAA">
                                      <p:cBhvr>
                                        <p:cTn id="58" dur="9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95833E-6 2.59259E-6 L 0.20859 2.59259E-6 " pathEditMode="relative" rAng="0" ptsTypes="AA">
                                      <p:cBhvr>
                                        <p:cTn id="60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2" grpId="0" animBg="1"/>
      <p:bldP spid="52" grpId="1" animBg="1"/>
      <p:bldP spid="52" grpId="2" animBg="1"/>
      <p:bldP spid="12" grpId="0" animBg="1"/>
      <p:bldP spid="1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4" grpId="0" animBg="1"/>
      <p:bldP spid="68" grpId="0"/>
      <p:bldP spid="69" grpId="0"/>
      <p:bldP spid="16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구조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617" y="1556231"/>
            <a:ext cx="1005403" cy="361189"/>
          </a:xfrm>
        </p:spPr>
        <p:txBody>
          <a:bodyPr wrap="none" anchor="t">
            <a:spAutoFit/>
          </a:bodyPr>
          <a:lstStyle/>
          <a:p>
            <a:pPr marL="0" indent="0" algn="ctr">
              <a:buNone/>
            </a:pPr>
            <a:r>
              <a:rPr kumimoji="1" lang="ko-KR" altLang="en-US" sz="1600" dirty="0"/>
              <a:t>기본구조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134EC53-6837-4EF7-BEC4-205DE72CF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965"/>
          <a:stretch/>
        </p:blipFill>
        <p:spPr>
          <a:xfrm>
            <a:off x="4942738" y="1933005"/>
            <a:ext cx="1572828" cy="8858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17032-EDD2-41B1-990B-D8E4B4CE5E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900"/>
          <a:stretch/>
        </p:blipFill>
        <p:spPr>
          <a:xfrm>
            <a:off x="7046748" y="2066462"/>
            <a:ext cx="1335117" cy="520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684B98-87C7-4995-82D6-0F2DBCA91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818" y="3408439"/>
            <a:ext cx="6075495" cy="783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E54BC6-A68F-40FA-AFC3-BA8A59625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680"/>
          <a:stretch/>
        </p:blipFill>
        <p:spPr>
          <a:xfrm>
            <a:off x="6122602" y="4859735"/>
            <a:ext cx="1348416" cy="10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4800994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매개변수와 인수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076" y="3430812"/>
            <a:ext cx="3536481" cy="784895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/>
              <a:t>매개변수</a:t>
            </a:r>
            <a:r>
              <a:rPr kumimoji="1" lang="en-US" altLang="ko-KR" sz="1600" dirty="0"/>
              <a:t>(parameter)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들어올 값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ko-KR" altLang="en-US" sz="1600" dirty="0"/>
              <a:t>인수</a:t>
            </a:r>
            <a:r>
              <a:rPr kumimoji="1" lang="en-US" altLang="ko-KR" sz="1600" dirty="0"/>
              <a:t>(argument)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들어온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들어간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값</a:t>
            </a: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F0E4EA-1662-4899-B338-96A31766B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91"/>
          <a:stretch/>
        </p:blipFill>
        <p:spPr>
          <a:xfrm>
            <a:off x="5328167" y="1895565"/>
            <a:ext cx="3600300" cy="1306514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9078735-5376-4CB6-865A-0EFAAD8B5ED1}"/>
              </a:ext>
            </a:extLst>
          </p:cNvPr>
          <p:cNvSpPr txBox="1">
            <a:spLocks/>
          </p:cNvSpPr>
          <p:nvPr/>
        </p:nvSpPr>
        <p:spPr>
          <a:xfrm>
            <a:off x="4179439" y="4588894"/>
            <a:ext cx="5897769" cy="495713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kumimoji="1" lang="ko-KR" altLang="en-US" sz="2400" b="1" dirty="0"/>
              <a:t>의사소통에 혼란을 줄 수 있으니 꼭 기억</a:t>
            </a:r>
            <a:r>
              <a:rPr kumimoji="1" lang="en-US" altLang="ko-KR" sz="2400" b="1" dirty="0"/>
              <a:t>!!!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11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2503891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>
                <a:solidFill>
                  <a:schemeClr val="accent1"/>
                </a:solidFill>
              </a:rPr>
              <a:t>사용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813" y="1649334"/>
            <a:ext cx="2339102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/>
              <a:t>한글로 표현한 기본구조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019B2A2-8AF1-4EEC-8F00-121500074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3"/>
          <a:stretch/>
        </p:blipFill>
        <p:spPr>
          <a:xfrm>
            <a:off x="4516462" y="2676128"/>
            <a:ext cx="2608865" cy="651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ED377B-9F45-4E5B-B40D-29F75C14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944"/>
          <a:stretch/>
        </p:blipFill>
        <p:spPr>
          <a:xfrm>
            <a:off x="7389781" y="2475942"/>
            <a:ext cx="2012383" cy="1051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DA6646-F835-437C-B1C4-2EB96D1AD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899"/>
          <a:stretch/>
        </p:blipFill>
        <p:spPr>
          <a:xfrm>
            <a:off x="4956537" y="4008947"/>
            <a:ext cx="1728714" cy="834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AF60E9-195B-41C1-B5CA-E345842E4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197"/>
          <a:stretch/>
        </p:blipFill>
        <p:spPr>
          <a:xfrm>
            <a:off x="7614050" y="4008947"/>
            <a:ext cx="1563844" cy="834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12BF90-0270-44A0-A570-2F48552B49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995"/>
          <a:stretch/>
        </p:blipFill>
        <p:spPr>
          <a:xfrm>
            <a:off x="5073754" y="5273114"/>
            <a:ext cx="4328410" cy="658239"/>
          </a:xfrm>
          <a:prstGeom prst="rect">
            <a:avLst/>
          </a:prstGeom>
        </p:spPr>
      </p:pic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631ADC5-E6E9-43D8-956D-A36AC84BA887}"/>
              </a:ext>
            </a:extLst>
          </p:cNvPr>
          <p:cNvSpPr txBox="1">
            <a:spLocks/>
          </p:cNvSpPr>
          <p:nvPr/>
        </p:nvSpPr>
        <p:spPr>
          <a:xfrm>
            <a:off x="6838156" y="4245689"/>
            <a:ext cx="595035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/>
              <a:t>사용</a:t>
            </a:r>
            <a:endParaRPr kumimoji="1" lang="ko-KR" altLang="en-US" sz="1600" dirty="0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1A234EEA-DF85-466C-94DE-FB27FCF0CB98}"/>
              </a:ext>
            </a:extLst>
          </p:cNvPr>
          <p:cNvSpPr txBox="1">
            <a:spLocks/>
          </p:cNvSpPr>
          <p:nvPr/>
        </p:nvSpPr>
        <p:spPr>
          <a:xfrm>
            <a:off x="9451395" y="4092637"/>
            <a:ext cx="2142117" cy="6566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함수를 실행하는 것을 호출</a:t>
            </a:r>
            <a:r>
              <a:rPr kumimoji="1" lang="en-US" altLang="ko-KR" sz="1600" dirty="0"/>
              <a:t>(Call) </a:t>
            </a:r>
            <a:r>
              <a:rPr kumimoji="1" lang="ko-KR" altLang="en-US" sz="1600" dirty="0"/>
              <a:t>한다고 함</a:t>
            </a:r>
          </a:p>
        </p:txBody>
      </p:sp>
    </p:spTree>
    <p:extLst>
      <p:ext uri="{BB962C8B-B14F-4D97-AF65-F5344CB8AC3E}">
        <p14:creationId xmlns:p14="http://schemas.microsoft.com/office/powerpoint/2010/main" val="70293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5F5489-F19A-B842-A15F-096DE272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853" y="112270"/>
            <a:ext cx="5328382" cy="932563"/>
          </a:xfrm>
        </p:spPr>
        <p:txBody>
          <a:bodyPr wrap="none" anchor="ctr">
            <a:spAutoFit/>
          </a:bodyPr>
          <a:lstStyle/>
          <a:p>
            <a:pPr algn="l"/>
            <a:r>
              <a:rPr kumimoji="1" lang="ko-KR" altLang="en-US" sz="3600" dirty="0">
                <a:solidFill>
                  <a:schemeClr val="accent1"/>
                </a:solidFill>
              </a:rPr>
              <a:t>함수 </a:t>
            </a:r>
            <a:r>
              <a:rPr kumimoji="1" lang="en-US" altLang="ko-KR" sz="3600" dirty="0">
                <a:solidFill>
                  <a:schemeClr val="accent1"/>
                </a:solidFill>
              </a:rPr>
              <a:t>: </a:t>
            </a:r>
            <a:r>
              <a:rPr kumimoji="1" lang="ko-KR" altLang="en-US" sz="3600" dirty="0" err="1">
                <a:solidFill>
                  <a:schemeClr val="accent1"/>
                </a:solidFill>
              </a:rPr>
              <a:t>입력값이</a:t>
            </a:r>
            <a:r>
              <a:rPr kumimoji="1" lang="ko-KR" altLang="en-US" sz="3600" dirty="0">
                <a:solidFill>
                  <a:schemeClr val="accent1"/>
                </a:solidFill>
              </a:rPr>
              <a:t> 없는 함수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54D2F-4C1C-D44E-B42B-BA82510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401" y="2094769"/>
            <a:ext cx="2121093" cy="361189"/>
          </a:xfrm>
        </p:spPr>
        <p:txBody>
          <a:bodyPr wrap="none" anchor="t">
            <a:spAutoFit/>
          </a:bodyPr>
          <a:lstStyle/>
          <a:p>
            <a:pPr marL="0" indent="0">
              <a:buNone/>
            </a:pPr>
            <a:r>
              <a:rPr kumimoji="1" lang="ko-KR" altLang="en-US" sz="1600" dirty="0" err="1"/>
              <a:t>입력값이</a:t>
            </a:r>
            <a:r>
              <a:rPr kumimoji="1" lang="ko-KR" altLang="en-US" sz="1600" dirty="0"/>
              <a:t> 없는 함수</a:t>
            </a:r>
            <a:r>
              <a:rPr kumimoji="1" lang="en-US" altLang="ko-KR" sz="1600" dirty="0"/>
              <a:t>??</a:t>
            </a:r>
            <a:endParaRPr kumimoji="1" lang="ko-KR" altLang="en-US" sz="1600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7C8C82C3-820C-5F4F-AD35-5BD8EBD551FF}"/>
              </a:ext>
            </a:extLst>
          </p:cNvPr>
          <p:cNvCxnSpPr/>
          <p:nvPr/>
        </p:nvCxnSpPr>
        <p:spPr>
          <a:xfrm>
            <a:off x="2071284" y="1081132"/>
            <a:ext cx="1011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BAB60C1-7392-42F0-9CE5-5A764D4D8E04}"/>
              </a:ext>
            </a:extLst>
          </p:cNvPr>
          <p:cNvSpPr txBox="1">
            <a:spLocks/>
          </p:cNvSpPr>
          <p:nvPr/>
        </p:nvSpPr>
        <p:spPr>
          <a:xfrm>
            <a:off x="7265531" y="2094768"/>
            <a:ext cx="1577676" cy="36118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ko-KR" altLang="en-US" sz="1600" dirty="0"/>
              <a:t>아무 문제 없음</a:t>
            </a:r>
            <a:r>
              <a:rPr kumimoji="1" lang="en-US" altLang="ko-KR" sz="1600" dirty="0"/>
              <a:t>!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62299-4E22-4934-A534-6A3B8DB3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56"/>
          <a:stretch/>
        </p:blipFill>
        <p:spPr>
          <a:xfrm>
            <a:off x="4646636" y="3109447"/>
            <a:ext cx="2158113" cy="1316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D6235-8669-49C9-AAFC-50F1340E6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80"/>
          <a:stretch/>
        </p:blipFill>
        <p:spPr>
          <a:xfrm>
            <a:off x="7428695" y="3245312"/>
            <a:ext cx="1581511" cy="1044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941214-6894-4CE4-AEEF-91B9305B0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213"/>
          <a:stretch/>
        </p:blipFill>
        <p:spPr>
          <a:xfrm>
            <a:off x="5537023" y="4907190"/>
            <a:ext cx="3140102" cy="8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E0239-6A20-4DAF-8121-CD65AEAA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ECBDD-129B-4852-9594-8BF6704C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41510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198</Words>
  <Application>Microsoft Office PowerPoint</Application>
  <PresentationFormat>와이드스크린</PresentationFormat>
  <Paragraphs>53</Paragraphs>
  <Slides>20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 Light</vt:lpstr>
      <vt:lpstr>Rockwell</vt:lpstr>
      <vt:lpstr>Wingdings</vt:lpstr>
      <vt:lpstr>아틀라스</vt:lpstr>
      <vt:lpstr>점프 투 파이썬</vt:lpstr>
      <vt:lpstr>파이썬 실행하기</vt:lpstr>
      <vt:lpstr>함수</vt:lpstr>
      <vt:lpstr>함수</vt:lpstr>
      <vt:lpstr>함수 : 구조</vt:lpstr>
      <vt:lpstr>함수 : 매개변수와 인수</vt:lpstr>
      <vt:lpstr>함수 : 사용</vt:lpstr>
      <vt:lpstr>함수 : 입력값이 없는 함수</vt:lpstr>
      <vt:lpstr>PowerPoint 프레젠테이션</vt:lpstr>
      <vt:lpstr>함수 : 결과값이 없는 함수</vt:lpstr>
      <vt:lpstr>함수 : 둘 다 없는 함수</vt:lpstr>
      <vt:lpstr>함수 : 매개변수 지정하여 호출하기</vt:lpstr>
      <vt:lpstr>연습문제 #1</vt:lpstr>
      <vt:lpstr>사용자 입력과 출력</vt:lpstr>
      <vt:lpstr>사용자 입력과 출력</vt:lpstr>
      <vt:lpstr>연습문제 #1</vt:lpstr>
      <vt:lpstr>파일 읽고 쓰기</vt:lpstr>
      <vt:lpstr>파일 읽고 쓰기</vt:lpstr>
      <vt:lpstr>연습문제 #1</vt:lpstr>
      <vt:lpstr>왜 파이썬?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점프 투 파이썬</dc:title>
  <dc:creator>이효건</dc:creator>
  <cp:lastModifiedBy>Lee Hyogun</cp:lastModifiedBy>
  <cp:revision>152</cp:revision>
  <dcterms:created xsi:type="dcterms:W3CDTF">2019-01-21T06:59:28Z</dcterms:created>
  <dcterms:modified xsi:type="dcterms:W3CDTF">2019-01-24T17:28:16Z</dcterms:modified>
</cp:coreProperties>
</file>