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47" r:id="rId15"/>
    <p:sldId id="335" r:id="rId16"/>
    <p:sldId id="336" r:id="rId17"/>
    <p:sldId id="337" r:id="rId18"/>
    <p:sldId id="338" r:id="rId19"/>
    <p:sldId id="33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47"/>
            <p14:sldId id="335"/>
            <p14:sldId id="336"/>
          </p14:sldIdLst>
        </p14:section>
        <p14:section name="for문" id="{D5B877F8-90BC-9747-8D22-035853DB4FB2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588" autoAdjust="0"/>
  </p:normalViewPr>
  <p:slideViewPr>
    <p:cSldViewPr snapToGrid="0" snapToObjects="1">
      <p:cViewPr varScale="1">
        <p:scale>
          <a:sx n="155" d="100"/>
          <a:sy n="155" d="100"/>
        </p:scale>
        <p:origin x="5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072" y="4335502"/>
            <a:ext cx="166584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의 줄임말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EAF049-5D4C-49EF-B47D-A654A96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6" y="1482851"/>
            <a:ext cx="5721144" cy="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7131-6AF8-4F4F-A6DA-9FB5A116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4"/>
          <a:stretch/>
        </p:blipFill>
        <p:spPr>
          <a:xfrm>
            <a:off x="3013949" y="2565343"/>
            <a:ext cx="1873250" cy="1632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8B6477-9F15-46FB-BF73-9C6E7B360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77"/>
          <a:stretch/>
        </p:blipFill>
        <p:spPr>
          <a:xfrm>
            <a:off x="5686040" y="2547004"/>
            <a:ext cx="2186806" cy="165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F4303-4234-429E-9553-79B7E5C41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96"/>
          <a:stretch/>
        </p:blipFill>
        <p:spPr>
          <a:xfrm>
            <a:off x="9136063" y="1873017"/>
            <a:ext cx="1666875" cy="368549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6A905AD-B33E-4FAD-84FC-9364CC568329}"/>
              </a:ext>
            </a:extLst>
          </p:cNvPr>
          <p:cNvSpPr txBox="1">
            <a:spLocks/>
          </p:cNvSpPr>
          <p:nvPr/>
        </p:nvSpPr>
        <p:spPr>
          <a:xfrm>
            <a:off x="8597736" y="5820453"/>
            <a:ext cx="273504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뒤에 꼭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절이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붙어야 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CA8DDBC-1B48-4202-BB12-A3576EF2537C}"/>
              </a:ext>
            </a:extLst>
          </p:cNvPr>
          <p:cNvSpPr txBox="1">
            <a:spLocks/>
          </p:cNvSpPr>
          <p:nvPr/>
        </p:nvSpPr>
        <p:spPr>
          <a:xfrm>
            <a:off x="3142101" y="4368435"/>
            <a:ext cx="151836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가독성 </a:t>
            </a:r>
            <a:r>
              <a:rPr kumimoji="1" lang="ko-KR" altLang="en-US" sz="1600" dirty="0" err="1"/>
              <a:t>ㅎㅌㅊ</a:t>
            </a:r>
            <a:r>
              <a:rPr kumimoji="1" lang="en-US" altLang="ko-KR" sz="1600" dirty="0"/>
              <a:t>;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89338F55-F531-48D1-9989-BE56D938A1D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elif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조건부 표현식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30" y="3790418"/>
            <a:ext cx="5804794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Pythonic </a:t>
            </a:r>
            <a:r>
              <a:rPr kumimoji="1" lang="ko-KR" altLang="en-US" sz="2400" dirty="0"/>
              <a:t>하게 짰다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파이썬 스럽게 짰다</a:t>
            </a:r>
            <a:r>
              <a:rPr kumimoji="1" lang="en-US" altLang="ko-KR" sz="2400" dirty="0"/>
              <a:t>!)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1AF512-ED61-4D15-B87A-D81E9247A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9"/>
          <a:stretch/>
        </p:blipFill>
        <p:spPr>
          <a:xfrm>
            <a:off x="3751121" y="1644740"/>
            <a:ext cx="2080969" cy="10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27150-2054-46C4-BC1B-8797D59B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02"/>
          <a:stretch/>
        </p:blipFill>
        <p:spPr>
          <a:xfrm>
            <a:off x="6449242" y="2031856"/>
            <a:ext cx="4258632" cy="393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F570B-269C-4711-A4FE-41B500A76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98"/>
          <a:stretch/>
        </p:blipFill>
        <p:spPr>
          <a:xfrm>
            <a:off x="3747103" y="3224862"/>
            <a:ext cx="4335078" cy="393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C25E6-159B-457F-A9DC-A4561397F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4926584"/>
            <a:ext cx="4978400" cy="96405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63647CE-2B97-4EE0-8FD2-B7174B3510CC}"/>
              </a:ext>
            </a:extLst>
          </p:cNvPr>
          <p:cNvSpPr txBox="1">
            <a:spLocks/>
          </p:cNvSpPr>
          <p:nvPr/>
        </p:nvSpPr>
        <p:spPr>
          <a:xfrm>
            <a:off x="7312827" y="2484901"/>
            <a:ext cx="253146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문장이 짧을 경우 가독성 매우 좋음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F60A6E9-75F6-484E-A1F0-1EDA32CD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7"/>
          <a:stretch/>
        </p:blipFill>
        <p:spPr>
          <a:xfrm>
            <a:off x="3307380" y="4583143"/>
            <a:ext cx="2186806" cy="165094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E0C019C-F933-4BB6-85CE-087C4B9D1B6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748EB-790D-4E9D-86E3-1DF4E983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3" y="2520122"/>
            <a:ext cx="4343534" cy="38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033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39" y="16089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A684936D-559B-42FF-B595-D1B25BC09EC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BE2BA7-1A0B-49BE-902C-0EDA3EFF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99"/>
          <a:stretch/>
        </p:blipFill>
        <p:spPr>
          <a:xfrm>
            <a:off x="3198606" y="2034347"/>
            <a:ext cx="1160670" cy="843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22E34-3FAF-4DFC-AA93-FB488F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2"/>
          <a:stretch/>
        </p:blipFill>
        <p:spPr>
          <a:xfrm>
            <a:off x="2467327" y="3404847"/>
            <a:ext cx="2867274" cy="2721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2E79F-A921-4C54-B76F-8E8804E4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08" y="1727465"/>
            <a:ext cx="4707017" cy="613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07F20-9915-4A0B-9122-D6441DDF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93" y="2679187"/>
            <a:ext cx="4039395" cy="3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0317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만들기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88BC115-74B6-489F-A80F-BDAD4B5D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38"/>
          <a:stretch/>
        </p:blipFill>
        <p:spPr>
          <a:xfrm>
            <a:off x="2979140" y="1581077"/>
            <a:ext cx="1770860" cy="1703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31B50-4BEB-4B6D-8F56-CB40A8EE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43"/>
          <a:stretch/>
        </p:blipFill>
        <p:spPr>
          <a:xfrm>
            <a:off x="3389585" y="3776026"/>
            <a:ext cx="2326219" cy="2474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0F6F22-1E44-4A7C-8790-504DDE61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85" y="2305736"/>
            <a:ext cx="6279818" cy="824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97F69C-8FF3-4219-B465-BB34F65C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92"/>
          <a:stretch/>
        </p:blipFill>
        <p:spPr>
          <a:xfrm>
            <a:off x="7142346" y="4257700"/>
            <a:ext cx="1093124" cy="151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363DE-451E-4AD6-8A4D-EF3E30448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503"/>
          <a:stretch/>
        </p:blipFill>
        <p:spPr>
          <a:xfrm>
            <a:off x="9662013" y="4643039"/>
            <a:ext cx="1092443" cy="74057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C18A96-B5B9-49FE-A142-FE66027CFEE4}"/>
              </a:ext>
            </a:extLst>
          </p:cNvPr>
          <p:cNvSpPr/>
          <p:nvPr/>
        </p:nvSpPr>
        <p:spPr>
          <a:xfrm>
            <a:off x="6027973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80EF53-2E00-4D62-AD35-5A238EC0546D}"/>
              </a:ext>
            </a:extLst>
          </p:cNvPr>
          <p:cNvSpPr/>
          <p:nvPr/>
        </p:nvSpPr>
        <p:spPr>
          <a:xfrm>
            <a:off x="8547639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06FBA67-E4EA-46DD-9380-DC792927D7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CCDA19F-D2E4-4B12-9759-F47C0DDF587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2260C-74FA-4468-932C-6533921EECF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B6F1CF3-85C0-4785-AD84-97C4AD5237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조건문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6D26035-9ABA-4A7D-A555-4AF5AA57859C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436</Words>
  <Application>Microsoft Office PowerPoint</Application>
  <PresentationFormat>와이드스크린</PresentationFormat>
  <Paragraphs>144</Paragraphs>
  <Slides>20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 : 조건부 표현식</vt:lpstr>
      <vt:lpstr>연습문제 #1</vt:lpstr>
      <vt:lpstr>while문</vt:lpstr>
      <vt:lpstr>while문</vt:lpstr>
      <vt:lpstr>while문 : 만들기</vt:lpstr>
      <vt:lpstr>연습문제 #1</vt:lpstr>
      <vt:lpstr>for문</vt:lpstr>
      <vt:lpstr>숫자형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160</cp:revision>
  <dcterms:created xsi:type="dcterms:W3CDTF">2019-01-21T06:59:28Z</dcterms:created>
  <dcterms:modified xsi:type="dcterms:W3CDTF">2019-01-23T12:52:31Z</dcterms:modified>
</cp:coreProperties>
</file>