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81" r:id="rId3"/>
    <p:sldId id="265" r:id="rId4"/>
    <p:sldId id="282" r:id="rId5"/>
    <p:sldId id="33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sys</a:t>
            </a:r>
            <a:r>
              <a:rPr kumimoji="1" lang="ko-KR" altLang="en-US" sz="2000" dirty="0"/>
              <a:t>모듈로 인수 주기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0186"/>
            <a:ext cx="1654299" cy="936731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en-US" altLang="ko-KR" sz="3600" dirty="0">
                <a:solidFill>
                  <a:schemeClr val="accent1"/>
                </a:solidFill>
              </a:rPr>
              <a:t>macOS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90B8AE9-BCAD-DB4C-B2D3-BD1150ED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40" y="2838792"/>
            <a:ext cx="6806549" cy="412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2B9297-48A2-D64B-A244-623F33BC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78" y="1662543"/>
            <a:ext cx="6832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30</Words>
  <Application>Microsoft Macintosh PowerPoint</Application>
  <PresentationFormat>와이드스크린</PresentationFormat>
  <Paragraphs>13</Paragraphs>
  <Slides>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macOS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135</cp:revision>
  <dcterms:created xsi:type="dcterms:W3CDTF">2019-01-21T06:59:28Z</dcterms:created>
  <dcterms:modified xsi:type="dcterms:W3CDTF">2019-01-31T01:06:32Z</dcterms:modified>
</cp:coreProperties>
</file>