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Enhancement of IoT Security using Blockchain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Students Name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Institutional Affiliation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End-to-End Method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OSCAR architectural components and the ACE authorization framework from the internet's Engineering Task Group were combined by IoTChain to establish an end-to-end method for safe authorization of IoT resources.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IoTChain consists of a permission blockchain built on the ACE platform and an upgraded OSCAR object security architecture with a secure group scheme.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blockchain key used by OSCAR to build multiple channels for approved clients is a flexible and reliable alternative to the blockchain.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572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Blockchain technology has a lot of potential for improving IoT security.</a:t>
            </a:r>
            <a:endParaRPr b="0" lang="en-US" sz="3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current IoT system is not secure enough, and the information sent to the cloud is distributed across multiple places.</a:t>
            </a:r>
            <a:endParaRPr b="0" lang="en-US" sz="3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these new solutions, though, personal data would be more secure.</a:t>
            </a:r>
            <a:endParaRPr b="0" lang="en-US" sz="3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Users could receive more control over their data.</a:t>
            </a:r>
            <a:endParaRPr b="0" lang="en-US" sz="3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would be more accountability involved in cyberattacks.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0"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Ali, J., Khalid, A. S., Yafi, E., Musa, S., &amp; Ahmed, W. (2020). Towards a secure behavior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modeling for IoT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networks using blockchain.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arXiv preprint arXiv:2001.01841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Chakraborty, R. B., Pandey, M., &amp; Rautaray, S. S. (2018). Managing computation load on a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blockchain-based multi-layered Internet–of–Things network.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Procedia computer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science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132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469-476.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Golomb, T., Mirsky, Y., &amp; Elovici, Y. (2018). CIoTA: Collaborative IoT anomaly detection via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blockchain.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arXiv preprint arXiv:1803.03807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Huang, J., Kong, L., Chen, G., Cheng, L., Wu, K., &amp; Liu, X. (2019, July). B-IoT: Blockchain-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driven Internet of Things with credit-based consensus mechanism. In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2019 IEEE 39th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International Conference on Distributed Computing Systems (ICDCS)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(pp. 1348–1357).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IEEE.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Liu, H., Shen, F., Liu, Z., Long, Y., Liu, Z., Sun, S., ... &amp; Gu, D. (2019, August). A secure and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practical blockchain scheme for IoT. In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2019 18th IEEE International Conference On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Trust, Security And Privacy In Computing And Communications/13th IEEE International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Conference On Big Data Science And Engineering (TrustCom/BigDataSE)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 (pp. 538-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545). IEEE.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Rathee, G., Sharma, A., Kumar, R., &amp; Iqbal, R. (2019). A secure communicating things network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framework for industrial IoT using blockchain technology.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Ad Hoc Networks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 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94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101933.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Uddin, M. A., Stranieri, A., Gondal, I., &amp; Balasubramanian, V. (2019, February). An efficient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selective miner consensus protocol in blockchain-oriented IoT smart monitoring. In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2019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IEEE International Conference on Industrial Technology (ICIT)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(pp. 1135–1142). IEEE.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376000" y="316800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END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Introduction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Blockchain technology has garnered much attention since it advances decentralized designs and addresses issues with anonymity, centralization security, and traceability (Ali, Khalid, Yafi, Musa &amp; Ahmed, 2020).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Building a safe, adequately distributed consensus-based IoT system is achievable by combining blockchain technology and IoT.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technology is secure because it employs digital signatures and encoding to safeguard data and hashing methods to chain blocks and ensure data integrity.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Therefore, the distributed design of the blockchain ensures its reliability.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Multipurpose Industrial IoT system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Based on blockchain, a secure multipurpose industrial IoT system was created (Rathee, Sharma, Kumar &amp; Iqbal, 2019).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its hybrid industrial design, several corporate branches were dispersed throughout multiple different countries.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facilitate transparency amid numerous users in varying regions, a blockchain approach was developed to retrieve data from the IoT gadgets and store them in the blockchain.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Additionally, the proposed architecture has been examined against inner blockchain connectivity, where numerous hackers have tampered with IoT devices.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Decentralized Architecture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decentralized architecture employing blockchain was developed for storing IoT data produced by cities and smart residents (</a:t>
            </a:r>
            <a:r>
              <a:rPr b="0" lang="en-US" sz="3200" spc="-1" strike="noStrike">
                <a:solidFill>
                  <a:srgbClr val="222222"/>
                </a:solidFill>
                <a:latin typeface="Times new roman"/>
              </a:rPr>
              <a:t>Uddin, Stranieri, Gondal &amp; Balasubramanian, 2019)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3200" spc="-1" strike="noStrike"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project incorporates a communication protocol encrypted between gateways and power-restricted IoT devices that use sign-encryption technology to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guarantee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the security and confidentiality of IoT apparatus.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Gateway's capacity to function was improved to bridge the distinction between IoT and blockchain apparatus, which have memory and computing power restrictions.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network manager enhances the robustness and dependability of the proposed cryptography smart cities/home monitoring apps by acting as a semi-trusted hub.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Two-Layered Solution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Chakraborty, Pandey, and Rautaray (2018) proposed a two-layered solution</a:t>
            </a:r>
            <a:r>
              <a:rPr b="0" lang="en-US" sz="3200" spc="-1" strike="noStrike">
                <a:latin typeface="Times new roman"/>
                <a:ea typeface="Noto Sans CJK SC"/>
              </a:rPr>
              <a:t> to manage security in IoT nodes with limited resources. </a:t>
            </a:r>
            <a:endParaRPr b="0" lang="en-US" sz="3200" spc="-1" strike="noStrike"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  <a:ea typeface="Noto Sans CJK SC"/>
              </a:rPr>
              <a:t>The overlay and smart home were the two main layers of the model.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Creating an overlay network allows for the fusion of highly skilled resources into a blockchain network while maintaining a high level of security and anonymity.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Using strong cryptographic techniques in conjunction with blockchain is essential for reinforcing the network.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IoT powered by blockchain, however, needs to manage IDs and protect the information transferred across networks.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Proxy Re-encryption Technology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proxy re-encryption technology based on blockchain was developed to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cover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issues with credibility and scalability while automating payments.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being kept in a system-distributed cloud, IoT data is secured.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exchange the acquired IoT data, the system built runtime fluid, decentralized applications between the detector and the data consumer, doing away with the necessity for third-party reliability.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limit the accessibility of data, an effective re-encryption technique was utilized.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sending the data to the cloud repository, the sensor encrypts it and does so again before sharing.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B-IoT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B-IoT is a generic, modular, and secure blockchain solution for IoT (Huang et al., 2019).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suggested blockchain has a lower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monetary value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IoT devices with limited power that boosts transaction efficiency and security.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data authorization management system was developed to control access to sensor data to safeguard the security of private IoT data.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also opted to utilize the DAG  structure to build their system, which allows for high throughput instead of chain structure.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DAG structure feasibility based on IoT systems was influenced by the suggested credit-based PoW method, which increases the computing difficulty for malicious nodes while decreasing power usage for honest nodes.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Additionally, IoT systems can benefit from the data authorization management method's ability to safeguard data privacy without degrading system performance.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CIoTA</a:t>
            </a:r>
            <a:r>
              <a:rPr b="1" lang="en-US" sz="4400" spc="-1" strike="noStrike">
                <a:latin typeface="Arial"/>
              </a:rPr>
              <a:t> 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Golomb, Mirsky, and Elovici (2018) presented CIoTA, a lightweight architecture.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lightweight architecture uses the blockchain concept to perform distributed and cooperative anomaly detection for devices with limited resources.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CIoTA gradually updates a reliable anomaly detection model through blockchain and self-attestation among IoT devices. 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While fending off hostile attacks, CIoTA continues to build an anomaly-based detection model.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Aged collective knowledge has helped CIoTA distinguish between unusually innocuous events and malicious conduct.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Vchain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blockchain platform named VChain, which tends to positively impact the IoT, was introduced (Liu et al., 2019).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Chain space is a less tangible, less secure, and less useful blockchain solution for IoT than VChain.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Building on the communal signature method and  HoneyBadger BFT protocol, VChain suggested a two-level BFT-based consensus mechanism.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Asynchronous network architectures and flawed shard-tolerance were not supported by Chainspace but by Vchain.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2022-09-28T13:41:05Z</dcterms:created>
  <dc:creator/>
  <dc:description/>
  <dc:language>en-US</dc:language>
  <cp:lastModifiedBy/>
  <dcterms:modified xsi:type="dcterms:W3CDTF">2022-10-01T16:03:01Z</dcterms:modified>
  <cp:revision>23</cp:revision>
  <dc:subject/>
  <dc:title>Blueprint Plans</dc:title>
</cp:coreProperties>
</file>