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l-SI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Zaslužek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Januar</c:v>
                </c:pt>
                <c:pt idx="1">
                  <c:v>Februar</c:v>
                </c:pt>
                <c:pt idx="2">
                  <c:v>Marec</c:v>
                </c:pt>
                <c:pt idx="3">
                  <c:v>April</c:v>
                </c:pt>
                <c:pt idx="4">
                  <c:v>Maj</c:v>
                </c:pt>
                <c:pt idx="5">
                  <c:v>Junij</c:v>
                </c:pt>
                <c:pt idx="6">
                  <c:v>Julij</c:v>
                </c:pt>
                <c:pt idx="7">
                  <c:v>Avgust</c:v>
                </c:pt>
                <c:pt idx="8">
                  <c:v>September</c:v>
                </c:pt>
                <c:pt idx="9">
                  <c:v>Oktober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800</c:v>
                </c:pt>
                <c:pt idx="1">
                  <c:v>950</c:v>
                </c:pt>
                <c:pt idx="2">
                  <c:v>1300</c:v>
                </c:pt>
                <c:pt idx="3">
                  <c:v>1700</c:v>
                </c:pt>
                <c:pt idx="4">
                  <c:v>2400</c:v>
                </c:pt>
                <c:pt idx="5">
                  <c:v>3200</c:v>
                </c:pt>
                <c:pt idx="6">
                  <c:v>4100</c:v>
                </c:pt>
                <c:pt idx="7">
                  <c:v>4500</c:v>
                </c:pt>
                <c:pt idx="8">
                  <c:v>3300</c:v>
                </c:pt>
                <c:pt idx="9">
                  <c:v>2000</c:v>
                </c:pt>
                <c:pt idx="10">
                  <c:v>1200</c:v>
                </c:pt>
                <c:pt idx="1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8-48D3-A2B9-29521A2E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003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TravelTino – Turistična agencija prihodnosti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Potuj z nami, zasluži z nami!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Zakaj sem ustanovil TravelTino?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Moje sanje so bile povezane s potovanji.</a:t>
            </a:r>
          </a:p>
          <a:p>
            <a:r>
              <a:t>- Hotel sem združiti zanimanje za države in kulture z možnostjo zaslužka.</a:t>
            </a:r>
          </a:p>
          <a:p>
            <a:r>
              <a:t>- Cilj: dobičkonosno podjetje, ki omogoča potovanja meni in drugim.</a:t>
            </a:r>
          </a:p>
          <a:p>
            <a:r>
              <a:t>- Želim biti most med popotniki in doživetji.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Kaj ponuja TravelTino?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Organizacija potovanj za vse tipe strank.</a:t>
            </a:r>
          </a:p>
          <a:p>
            <a:r>
              <a:t>- Unikatni turistični paketi z lokalnimi doživetji.</a:t>
            </a:r>
          </a:p>
          <a:p>
            <a:r>
              <a:t>- Rezervacije letov, hotelov, ogledov.</a:t>
            </a:r>
          </a:p>
          <a:p>
            <a:r>
              <a:t>- Svetovanje za digitalne nomade.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Prednosti TravelTino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💡 Osebni pristop do strank.</a:t>
            </a:r>
          </a:p>
          <a:p>
            <a:r>
              <a:t>- 🌍 Raznolika ponudba destinacij.</a:t>
            </a:r>
          </a:p>
          <a:p>
            <a:r>
              <a:t>- 💬 Odlična podpora in komunikacija.</a:t>
            </a:r>
          </a:p>
          <a:p>
            <a:r>
              <a:t>- 📱 Digitalna prisotnost in enostavna rezervacija.</a:t>
            </a:r>
          </a:p>
          <a:p>
            <a:r>
              <a:t>- 🏷️ Konkurenčne cene.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Slabosti in izzivi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🚧 Močna konkurenca.</a:t>
            </a:r>
          </a:p>
          <a:p>
            <a:r>
              <a:t>- 🔄 Sezonskost povpraševanja.</a:t>
            </a:r>
          </a:p>
          <a:p>
            <a:r>
              <a:t>- 💸 Stroški oglaševanja.</a:t>
            </a:r>
          </a:p>
          <a:p>
            <a:r>
              <a:t>- 🧭 Odvisnost od zadovoljstva strank.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Poslovni model in zaslužek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💰 Provizije od rezervacij.</a:t>
            </a:r>
          </a:p>
          <a:p>
            <a:r>
              <a:t>- 🎫 Organizacija izletov.</a:t>
            </a:r>
          </a:p>
          <a:p>
            <a:r>
              <a:t>- 🤝 Partnerstva z lokalnimi vodiči.</a:t>
            </a:r>
          </a:p>
          <a:p>
            <a:r>
              <a:t>- 📈 Pasivni zaslužek (vodiči, tečaji).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Letni Zaslužek (primer)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Zakaj TravelTino?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Potuj brez skrbi – mi uredimo vse!</a:t>
            </a:r>
          </a:p>
          <a:p>
            <a:r>
              <a:t>- Lokalna doživetja, ne turistične pasti.</a:t>
            </a:r>
          </a:p>
          <a:p>
            <a:r>
              <a:t>- Več za tvoj denar.</a:t>
            </a:r>
          </a:p>
          <a:p>
            <a:r>
              <a:t>- Personalizirana potovanja – pokliči nas!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Cilji za prihodnost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Razširitev v nove države.</a:t>
            </a:r>
          </a:p>
          <a:p>
            <a:r>
              <a:t>- Večja spletna prisotnost.</a:t>
            </a:r>
          </a:p>
          <a:p>
            <a:r>
              <a:t>- Sodelovanje z influencerji.</a:t>
            </a:r>
          </a:p>
          <a:p>
            <a:r>
              <a:t>- Mobilna aplikacija za rezervacije.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zje">
  <a:themeElements>
    <a:clrScheme name="Vezj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Vezj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zj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TM04033919[[fn=Vezje]]</Template>
  <TotalTime>5</TotalTime>
  <Words>251</Words>
  <Application>Microsoft Office PowerPoint</Application>
  <PresentationFormat>Diaprojekcija na zaslonu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2" baseType="lpstr">
      <vt:lpstr>Arial</vt:lpstr>
      <vt:lpstr>Tw Cen MT</vt:lpstr>
      <vt:lpstr>Vezje</vt:lpstr>
      <vt:lpstr>TravelTino – Turistična agencija prihodnosti</vt:lpstr>
      <vt:lpstr>Zakaj sem ustanovil TravelTino?</vt:lpstr>
      <vt:lpstr>Kaj ponuja TravelTino?</vt:lpstr>
      <vt:lpstr>Prednosti TravelTino</vt:lpstr>
      <vt:lpstr>Slabosti in izzivi</vt:lpstr>
      <vt:lpstr>Poslovni model in zaslužek</vt:lpstr>
      <vt:lpstr>Letni Zaslužek (primer)</vt:lpstr>
      <vt:lpstr>Zakaj TravelTino?</vt:lpstr>
      <vt:lpstr>Cilji za prihodnost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Tino</dc:creator>
  <cp:keywords/>
  <dc:description>generated using python-pptx</dc:description>
  <cp:lastModifiedBy>Valentino Trajkov</cp:lastModifiedBy>
  <cp:revision>3</cp:revision>
  <dcterms:created xsi:type="dcterms:W3CDTF">2013-01-27T09:14:16Z</dcterms:created>
  <dcterms:modified xsi:type="dcterms:W3CDTF">2025-05-24T09:51:19Z</dcterms:modified>
  <cp:category/>
</cp:coreProperties>
</file>