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185" y="1090889"/>
            <a:ext cx="7766936" cy="1646302"/>
          </a:xfrm>
        </p:spPr>
        <p:txBody>
          <a:bodyPr/>
          <a:lstStyle/>
          <a:p>
            <a:r>
              <a:rPr lang="es-MX" sz="6600" dirty="0" smtClean="0"/>
              <a:t>Aprendamos juntos</a:t>
            </a:r>
            <a:endParaRPr lang="es-CO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6915" y="3245205"/>
            <a:ext cx="7766936" cy="2337088"/>
          </a:xfrm>
        </p:spPr>
        <p:txBody>
          <a:bodyPr>
            <a:noAutofit/>
          </a:bodyPr>
          <a:lstStyle/>
          <a:p>
            <a:r>
              <a:rPr lang="es-MX" sz="2800" dirty="0" smtClean="0"/>
              <a:t>Valentina Garcés</a:t>
            </a:r>
          </a:p>
          <a:p>
            <a:r>
              <a:rPr lang="es-MX" sz="2800" dirty="0" smtClean="0"/>
              <a:t>Valeria Peña</a:t>
            </a:r>
          </a:p>
          <a:p>
            <a:r>
              <a:rPr lang="es-MX" sz="2800" dirty="0" smtClean="0"/>
              <a:t>Tatiana Quiceno</a:t>
            </a:r>
          </a:p>
          <a:p>
            <a:r>
              <a:rPr lang="es-MX" sz="2800" dirty="0" smtClean="0"/>
              <a:t>10°2</a:t>
            </a:r>
          </a:p>
          <a:p>
            <a:r>
              <a:rPr lang="es-MX" sz="2800" dirty="0" smtClean="0"/>
              <a:t>I.E José Antonio Galán</a:t>
            </a:r>
            <a:endParaRPr lang="es-CO" sz="2800" dirty="0"/>
          </a:p>
        </p:txBody>
      </p:sp>
      <p:sp>
        <p:nvSpPr>
          <p:cNvPr id="6146" name="AutoShape 2" descr="La tÃ©cnica que permite aprender cualquier cosa en 5 minutos y recordarla  para siempre | nnda nnlt | TENDENCIAS | GESTIÃ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148" name="AutoShape 4" descr="La tÃ©cnica que permite aprender cualquier cosa en 5 minutos y recordarla  para siempre | nnda nnlt | TENDENCIAS | GESTIÃ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150" name="AutoShape 6" descr="La importancia de experimentar para aprender - Mochi Rob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152" name="AutoShape 8" descr="La importancia de experimentar para aprender - Mochi Rob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 descr="descarga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5" y="3692937"/>
            <a:ext cx="3331527" cy="1889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2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395" y="11768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6600" dirty="0" smtClean="0"/>
              <a:t>PROBLEMA</a:t>
            </a:r>
            <a:endParaRPr lang="es-CO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455" y="2585893"/>
            <a:ext cx="10037889" cy="3880773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El problema que se encuentra esta enfocado en los niños del grado brújula que son aquellos niños y niñas de 12-16 años de edad que se les presenta dificultad en la parte de escritura y lectura.</a:t>
            </a:r>
            <a:endParaRPr lang="es-CO" sz="3200" dirty="0"/>
          </a:p>
        </p:txBody>
      </p:sp>
      <p:pic>
        <p:nvPicPr>
          <p:cNvPr id="4" name="3 Imagen" descr="descarga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52" y="4775954"/>
            <a:ext cx="3984953" cy="17789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16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455" y="73839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6600" dirty="0" smtClean="0"/>
              <a:t>ALCANCE</a:t>
            </a:r>
            <a:endParaRPr lang="es-CO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604" y="2224983"/>
            <a:ext cx="9741674" cy="3880773"/>
          </a:xfrm>
        </p:spPr>
        <p:txBody>
          <a:bodyPr/>
          <a:lstStyle/>
          <a:p>
            <a:r>
              <a:rPr lang="es-MX" sz="3200" dirty="0" smtClean="0"/>
              <a:t>Con este juego conseguiremos no solo ayudar a aquellos niños de la institución José Antonio Galán si no también a chicos y chicas de un futuro no muy lejano que tengan el mismo problema (lectura y escritura).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89" y="4632864"/>
            <a:ext cx="4371839" cy="2092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18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001" y="75955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6600" dirty="0" smtClean="0"/>
              <a:t>MISIÓN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0211" y="2224983"/>
            <a:ext cx="9290914" cy="3880773"/>
          </a:xfrm>
        </p:spPr>
        <p:txBody>
          <a:bodyPr>
            <a:normAutofit fontScale="92500"/>
          </a:bodyPr>
          <a:lstStyle/>
          <a:p>
            <a:pPr algn="just"/>
            <a:r>
              <a:rPr lang="es-CO" sz="3200" dirty="0" smtClean="0"/>
              <a:t>Los estudiantes de la José Antonio Galán crearan un juego que contenga adivinanzas, lectura, escritura e identificación de diferentes animales y como son sus sonidos. Con esto se busca lograr que los niños y niñas del grado brújula de la mencionada institución tengan más agilidad con la lectura y la escritura, ya que a estos niños se les dificulta estos elementos básicos del aprendizaje.</a:t>
            </a:r>
          </a:p>
          <a:p>
            <a:pPr algn="just"/>
            <a:endParaRPr lang="es-CO" dirty="0"/>
          </a:p>
        </p:txBody>
      </p:sp>
      <p:pic>
        <p:nvPicPr>
          <p:cNvPr id="4" name="3 Imagen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69" y="388579"/>
            <a:ext cx="2588759" cy="20627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7331" y="7641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6600" dirty="0" smtClean="0"/>
              <a:t>VISIÓN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7936" y="1930400"/>
            <a:ext cx="8956063" cy="3880773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Este proyecto tiene como fin que los chicos a los que se les dificulte la lectura y la escritura ya no tengan más dificultad en un futuro, este proyecto puede ayudar a muchos, en un lapso de tiempo no muy largo a los cuales se les presente la misma dificultad.</a:t>
            </a:r>
            <a:endParaRPr lang="es-CO" sz="3200" dirty="0"/>
          </a:p>
        </p:txBody>
      </p:sp>
      <p:pic>
        <p:nvPicPr>
          <p:cNvPr id="4" name="3 Imagen" descr="descarga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011" y="4964580"/>
            <a:ext cx="3100773" cy="1693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7334" y="9444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6600" dirty="0" smtClean="0"/>
              <a:t>OBJETIVO GENERAL 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2589941"/>
            <a:ext cx="8963055" cy="4963886"/>
          </a:xfrm>
        </p:spPr>
        <p:txBody>
          <a:bodyPr>
            <a:noAutofit/>
          </a:bodyPr>
          <a:lstStyle/>
          <a:p>
            <a:pPr algn="just"/>
            <a:r>
              <a:rPr lang="es-CO" sz="3200" dirty="0" smtClean="0"/>
              <a:t>Crear un juego que tenga como objetivo enseñarle a los niños del grado brújula a leer y a escribir, ya que los niños de este grado les causa dificultad aprender esos componentes básicos del colegio.</a:t>
            </a:r>
          </a:p>
        </p:txBody>
      </p:sp>
      <p:pic>
        <p:nvPicPr>
          <p:cNvPr id="4" name="3 Imagen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10" y="4724154"/>
            <a:ext cx="3424374" cy="1744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87" y="39065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MX" sz="6600" dirty="0" smtClean="0"/>
              <a:t>OBJETIVOS ESPECIFICOS</a:t>
            </a:r>
            <a:endParaRPr lang="es-CO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058" y="2408349"/>
            <a:ext cx="11132593" cy="4199683"/>
          </a:xfrm>
        </p:spPr>
        <p:txBody>
          <a:bodyPr>
            <a:noAutofit/>
          </a:bodyPr>
          <a:lstStyle/>
          <a:p>
            <a:pPr algn="just"/>
            <a:r>
              <a:rPr lang="es-CO" sz="4000" dirty="0" smtClean="0"/>
              <a:t>Consultar.</a:t>
            </a:r>
          </a:p>
          <a:p>
            <a:pPr algn="just"/>
            <a:endParaRPr lang="es-CO" sz="4000" dirty="0" smtClean="0"/>
          </a:p>
          <a:p>
            <a:pPr algn="just"/>
            <a:r>
              <a:rPr lang="es-CO" sz="4000" dirty="0" smtClean="0"/>
              <a:t>Elaborar.</a:t>
            </a:r>
          </a:p>
          <a:p>
            <a:pPr algn="just"/>
            <a:endParaRPr lang="es-CO" sz="4000" dirty="0"/>
          </a:p>
          <a:p>
            <a:pPr algn="just"/>
            <a:r>
              <a:rPr lang="es-CO" sz="4000" dirty="0" smtClean="0"/>
              <a:t>Validar.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71" y="215830"/>
            <a:ext cx="2829057" cy="21925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7" y="2408349"/>
            <a:ext cx="1752907" cy="125235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99" y="3719596"/>
            <a:ext cx="2934303" cy="1577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50" y="5296784"/>
            <a:ext cx="152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92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636" y="-236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5400" dirty="0" smtClean="0"/>
              <a:t>Casos de uso</a:t>
            </a:r>
            <a:endParaRPr lang="es-CO" sz="5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5" y="862885"/>
            <a:ext cx="8265209" cy="5995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3" name="CuadroTexto 2"/>
          <p:cNvSpPr txBox="1"/>
          <p:nvPr/>
        </p:nvSpPr>
        <p:spPr>
          <a:xfrm>
            <a:off x="965915" y="3193960"/>
            <a:ext cx="10303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Creadores</a:t>
            </a:r>
            <a:endParaRPr lang="es-CO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81825" y="4872091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Calidad</a:t>
            </a:r>
            <a:endParaRPr lang="es-C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534141" y="2923504"/>
            <a:ext cx="9787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Profesora</a:t>
            </a:r>
            <a:endParaRPr lang="es-CO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4142" y="4872091"/>
            <a:ext cx="10689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Estudiante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681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760" y="2537138"/>
            <a:ext cx="9402791" cy="2252372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/>
              <a:t>MUCHAS GRACIAS</a:t>
            </a:r>
            <a:endParaRPr lang="es-CO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3663324"/>
            <a:ext cx="4365938" cy="245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8" y="250880"/>
            <a:ext cx="4082603" cy="2286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12" y="3549204"/>
            <a:ext cx="2818796" cy="281879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1799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271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Aprendamos juntos</vt:lpstr>
      <vt:lpstr>PROBLEMA</vt:lpstr>
      <vt:lpstr>ALCANCE</vt:lpstr>
      <vt:lpstr>MISIÓN</vt:lpstr>
      <vt:lpstr>VISIÓN</vt:lpstr>
      <vt:lpstr>OBJETIVO GENERAL </vt:lpstr>
      <vt:lpstr>OBJETIVOS ESPECIFICOS</vt:lpstr>
      <vt:lpstr>Casos de uso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aprendamos juntos</dc:title>
  <dc:creator>Estudiante</dc:creator>
  <cp:lastModifiedBy>Estudiante</cp:lastModifiedBy>
  <cp:revision>27</cp:revision>
  <dcterms:created xsi:type="dcterms:W3CDTF">2022-05-17T18:05:22Z</dcterms:created>
  <dcterms:modified xsi:type="dcterms:W3CDTF">2022-06-01T18:11:34Z</dcterms:modified>
</cp:coreProperties>
</file>