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49EE4-5C04-4C4C-9A40-69B763308C08}" v="139" dt="2020-01-31T18:13:22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ET Valentine" userId="26acb9bf-edd9-4e19-80f5-06f540a6f12b" providerId="ADAL" clId="{DAF49EE4-5C04-4C4C-9A40-69B763308C08}"/>
    <pc:docChg chg="undo custSel mod addSld delSld modSld">
      <pc:chgData name="BRUNET Valentine" userId="26acb9bf-edd9-4e19-80f5-06f540a6f12b" providerId="ADAL" clId="{DAF49EE4-5C04-4C4C-9A40-69B763308C08}" dt="2020-01-31T18:14:08.835" v="5207" actId="1076"/>
      <pc:docMkLst>
        <pc:docMk/>
      </pc:docMkLst>
      <pc:sldChg chg="modSp">
        <pc:chgData name="BRUNET Valentine" userId="26acb9bf-edd9-4e19-80f5-06f540a6f12b" providerId="ADAL" clId="{DAF49EE4-5C04-4C4C-9A40-69B763308C08}" dt="2020-01-31T15:25:24.272" v="613" actId="20577"/>
        <pc:sldMkLst>
          <pc:docMk/>
          <pc:sldMk cId="4238131449" sldId="257"/>
        </pc:sldMkLst>
        <pc:graphicFrameChg chg="mod">
          <ac:chgData name="BRUNET Valentine" userId="26acb9bf-edd9-4e19-80f5-06f540a6f12b" providerId="ADAL" clId="{DAF49EE4-5C04-4C4C-9A40-69B763308C08}" dt="2020-01-31T15:25:24.272" v="613" actId="20577"/>
          <ac:graphicFrameMkLst>
            <pc:docMk/>
            <pc:sldMk cId="4238131449" sldId="257"/>
            <ac:graphicFrameMk id="5" creationId="{02C77918-0EDD-4098-AAEF-59733CD1C6C8}"/>
          </ac:graphicFrameMkLst>
        </pc:graphicFrameChg>
      </pc:sldChg>
      <pc:sldChg chg="addSp delSp modSp">
        <pc:chgData name="BRUNET Valentine" userId="26acb9bf-edd9-4e19-80f5-06f540a6f12b" providerId="ADAL" clId="{DAF49EE4-5C04-4C4C-9A40-69B763308C08}" dt="2020-01-31T15:45:35.431" v="1595" actId="113"/>
        <pc:sldMkLst>
          <pc:docMk/>
          <pc:sldMk cId="3465086301" sldId="259"/>
        </pc:sldMkLst>
        <pc:spChg chg="mod">
          <ac:chgData name="BRUNET Valentine" userId="26acb9bf-edd9-4e19-80f5-06f540a6f12b" providerId="ADAL" clId="{DAF49EE4-5C04-4C4C-9A40-69B763308C08}" dt="2020-01-31T15:10:12.983" v="90" actId="1036"/>
          <ac:spMkLst>
            <pc:docMk/>
            <pc:sldMk cId="3465086301" sldId="259"/>
            <ac:spMk id="2" creationId="{143BA7F1-9F68-49E9-9657-09399270CD29}"/>
          </ac:spMkLst>
        </pc:spChg>
        <pc:spChg chg="add mod">
          <ac:chgData name="BRUNET Valentine" userId="26acb9bf-edd9-4e19-80f5-06f540a6f12b" providerId="ADAL" clId="{DAF49EE4-5C04-4C4C-9A40-69B763308C08}" dt="2020-01-31T15:45:35.431" v="1595" actId="113"/>
          <ac:spMkLst>
            <pc:docMk/>
            <pc:sldMk cId="3465086301" sldId="259"/>
            <ac:spMk id="8" creationId="{520314DB-DC87-4059-8DD8-F780C3659675}"/>
          </ac:spMkLst>
        </pc:spChg>
        <pc:graphicFrameChg chg="del mod modGraphic">
          <ac:chgData name="BRUNET Valentine" userId="26acb9bf-edd9-4e19-80f5-06f540a6f12b" providerId="ADAL" clId="{DAF49EE4-5C04-4C4C-9A40-69B763308C08}" dt="2020-01-31T15:10:06.152" v="78" actId="478"/>
          <ac:graphicFrameMkLst>
            <pc:docMk/>
            <pc:sldMk cId="3465086301" sldId="259"/>
            <ac:graphicFrameMk id="4" creationId="{4EDD38BE-356E-44E5-A7E9-031F619D9C7F}"/>
          </ac:graphicFrameMkLst>
        </pc:graphicFrameChg>
        <pc:graphicFrameChg chg="add del mod">
          <ac:chgData name="BRUNET Valentine" userId="26acb9bf-edd9-4e19-80f5-06f540a6f12b" providerId="ADAL" clId="{DAF49EE4-5C04-4C4C-9A40-69B763308C08}" dt="2020-01-31T15:10:08.253" v="79" actId="478"/>
          <ac:graphicFrameMkLst>
            <pc:docMk/>
            <pc:sldMk cId="3465086301" sldId="259"/>
            <ac:graphicFrameMk id="7" creationId="{59AABC7B-E89C-4919-8105-801B05132837}"/>
          </ac:graphicFrameMkLst>
        </pc:graphicFrameChg>
      </pc:sldChg>
      <pc:sldChg chg="modSp add del">
        <pc:chgData name="BRUNET Valentine" userId="26acb9bf-edd9-4e19-80f5-06f540a6f12b" providerId="ADAL" clId="{DAF49EE4-5C04-4C4C-9A40-69B763308C08}" dt="2020-01-31T15:22:00.086" v="466" actId="2696"/>
        <pc:sldMkLst>
          <pc:docMk/>
          <pc:sldMk cId="1674336895" sldId="260"/>
        </pc:sldMkLst>
        <pc:spChg chg="mod">
          <ac:chgData name="BRUNET Valentine" userId="26acb9bf-edd9-4e19-80f5-06f540a6f12b" providerId="ADAL" clId="{DAF49EE4-5C04-4C4C-9A40-69B763308C08}" dt="2020-01-31T15:13:03.493" v="194" actId="1076"/>
          <ac:spMkLst>
            <pc:docMk/>
            <pc:sldMk cId="1674336895" sldId="260"/>
            <ac:spMk id="2" creationId="{C5A97682-20EF-4ABB-A917-4864D9C246F0}"/>
          </ac:spMkLst>
        </pc:spChg>
        <pc:spChg chg="mod">
          <ac:chgData name="BRUNET Valentine" userId="26acb9bf-edd9-4e19-80f5-06f540a6f12b" providerId="ADAL" clId="{DAF49EE4-5C04-4C4C-9A40-69B763308C08}" dt="2020-01-31T15:21:47.242" v="464"/>
          <ac:spMkLst>
            <pc:docMk/>
            <pc:sldMk cId="1674336895" sldId="260"/>
            <ac:spMk id="3" creationId="{5E0911AA-CAFA-41B5-B5F4-5AC1B30ECC81}"/>
          </ac:spMkLst>
        </pc:spChg>
      </pc:sldChg>
      <pc:sldChg chg="modSp add">
        <pc:chgData name="BRUNET Valentine" userId="26acb9bf-edd9-4e19-80f5-06f540a6f12b" providerId="ADAL" clId="{DAF49EE4-5C04-4C4C-9A40-69B763308C08}" dt="2020-01-31T15:46:10.901" v="1612" actId="113"/>
        <pc:sldMkLst>
          <pc:docMk/>
          <pc:sldMk cId="2940299047" sldId="261"/>
        </pc:sldMkLst>
        <pc:spChg chg="mod">
          <ac:chgData name="BRUNET Valentine" userId="26acb9bf-edd9-4e19-80f5-06f540a6f12b" providerId="ADAL" clId="{DAF49EE4-5C04-4C4C-9A40-69B763308C08}" dt="2020-01-31T15:46:10.901" v="1612" actId="113"/>
          <ac:spMkLst>
            <pc:docMk/>
            <pc:sldMk cId="2940299047" sldId="261"/>
            <ac:spMk id="8" creationId="{520314DB-DC87-4059-8DD8-F780C3659675}"/>
          </ac:spMkLst>
        </pc:spChg>
      </pc:sldChg>
      <pc:sldChg chg="addSp delSp modSp add mod setBg">
        <pc:chgData name="BRUNET Valentine" userId="26acb9bf-edd9-4e19-80f5-06f540a6f12b" providerId="ADAL" clId="{DAF49EE4-5C04-4C4C-9A40-69B763308C08}" dt="2020-01-31T15:43:37.381" v="1541" actId="113"/>
        <pc:sldMkLst>
          <pc:docMk/>
          <pc:sldMk cId="2429442079" sldId="262"/>
        </pc:sldMkLst>
        <pc:spChg chg="mod">
          <ac:chgData name="BRUNET Valentine" userId="26acb9bf-edd9-4e19-80f5-06f540a6f12b" providerId="ADAL" clId="{DAF49EE4-5C04-4C4C-9A40-69B763308C08}" dt="2020-01-31T15:37:14.301" v="1253" actId="1038"/>
          <ac:spMkLst>
            <pc:docMk/>
            <pc:sldMk cId="2429442079" sldId="262"/>
            <ac:spMk id="2" creationId="{2DEEBCCE-B84B-484B-BF45-5D16AFE6833C}"/>
          </ac:spMkLst>
        </pc:spChg>
        <pc:spChg chg="mod">
          <ac:chgData name="BRUNET Valentine" userId="26acb9bf-edd9-4e19-80f5-06f540a6f12b" providerId="ADAL" clId="{DAF49EE4-5C04-4C4C-9A40-69B763308C08}" dt="2020-01-31T15:43:37.381" v="1541" actId="113"/>
          <ac:spMkLst>
            <pc:docMk/>
            <pc:sldMk cId="2429442079" sldId="262"/>
            <ac:spMk id="3" creationId="{4F87F6B0-C973-441A-8C8E-F380137FCA5F}"/>
          </ac:spMkLst>
        </pc:spChg>
        <pc:spChg chg="add del">
          <ac:chgData name="BRUNET Valentine" userId="26acb9bf-edd9-4e19-80f5-06f540a6f12b" providerId="ADAL" clId="{DAF49EE4-5C04-4C4C-9A40-69B763308C08}" dt="2020-01-31T15:36:48.102" v="1242" actId="26606"/>
          <ac:spMkLst>
            <pc:docMk/>
            <pc:sldMk cId="2429442079" sldId="262"/>
            <ac:spMk id="9" creationId="{F4FAA6B4-BAFB-4474-9B14-DC83A9096513}"/>
          </ac:spMkLst>
        </pc:spChg>
        <pc:spChg chg="add del">
          <ac:chgData name="BRUNET Valentine" userId="26acb9bf-edd9-4e19-80f5-06f540a6f12b" providerId="ADAL" clId="{DAF49EE4-5C04-4C4C-9A40-69B763308C08}" dt="2020-01-31T15:36:48.102" v="1242" actId="26606"/>
          <ac:spMkLst>
            <pc:docMk/>
            <pc:sldMk cId="2429442079" sldId="262"/>
            <ac:spMk id="13" creationId="{DB148495-5F82-48E2-A76C-C8E1C8949940}"/>
          </ac:spMkLst>
        </pc:spChg>
        <pc:spChg chg="add">
          <ac:chgData name="BRUNET Valentine" userId="26acb9bf-edd9-4e19-80f5-06f540a6f12b" providerId="ADAL" clId="{DAF49EE4-5C04-4C4C-9A40-69B763308C08}" dt="2020-01-31T15:36:48.102" v="1242" actId="26606"/>
          <ac:spMkLst>
            <pc:docMk/>
            <pc:sldMk cId="2429442079" sldId="262"/>
            <ac:spMk id="18" creationId="{5E0A8391-2737-4F1C-B27A-C44629DB4D33}"/>
          </ac:spMkLst>
        </pc:spChg>
        <pc:spChg chg="add">
          <ac:chgData name="BRUNET Valentine" userId="26acb9bf-edd9-4e19-80f5-06f540a6f12b" providerId="ADAL" clId="{DAF49EE4-5C04-4C4C-9A40-69B763308C08}" dt="2020-01-31T15:36:48.102" v="1242" actId="26606"/>
          <ac:spMkLst>
            <pc:docMk/>
            <pc:sldMk cId="2429442079" sldId="262"/>
            <ac:spMk id="20" creationId="{B2A3BAC5-F97F-4C2F-A1CF-57ED466801B7}"/>
          </ac:spMkLst>
        </pc:spChg>
        <pc:picChg chg="add mod modCrop">
          <ac:chgData name="BRUNET Valentine" userId="26acb9bf-edd9-4e19-80f5-06f540a6f12b" providerId="ADAL" clId="{DAF49EE4-5C04-4C4C-9A40-69B763308C08}" dt="2020-01-31T15:36:53.431" v="1244" actId="14100"/>
          <ac:picMkLst>
            <pc:docMk/>
            <pc:sldMk cId="2429442079" sldId="262"/>
            <ac:picMk id="4" creationId="{BD284393-D29B-4975-BEF9-291599CD2579}"/>
          </ac:picMkLst>
        </pc:picChg>
        <pc:cxnChg chg="add del">
          <ac:chgData name="BRUNET Valentine" userId="26acb9bf-edd9-4e19-80f5-06f540a6f12b" providerId="ADAL" clId="{DAF49EE4-5C04-4C4C-9A40-69B763308C08}" dt="2020-01-31T15:36:48.102" v="1242" actId="26606"/>
          <ac:cxnSpMkLst>
            <pc:docMk/>
            <pc:sldMk cId="2429442079" sldId="262"/>
            <ac:cxnSpMk id="11" creationId="{4364CDC3-ADB0-4691-9286-5925F160C2D5}"/>
          </ac:cxnSpMkLst>
        </pc:cxnChg>
      </pc:sldChg>
      <pc:sldChg chg="addSp delSp modSp add mod setBg">
        <pc:chgData name="BRUNET Valentine" userId="26acb9bf-edd9-4e19-80f5-06f540a6f12b" providerId="ADAL" clId="{DAF49EE4-5C04-4C4C-9A40-69B763308C08}" dt="2020-01-31T15:46:46.545" v="1625" actId="14100"/>
        <pc:sldMkLst>
          <pc:docMk/>
          <pc:sldMk cId="1046035683" sldId="263"/>
        </pc:sldMkLst>
        <pc:spChg chg="mod">
          <ac:chgData name="BRUNET Valentine" userId="26acb9bf-edd9-4e19-80f5-06f540a6f12b" providerId="ADAL" clId="{DAF49EE4-5C04-4C4C-9A40-69B763308C08}" dt="2020-01-31T15:46:46.545" v="1625" actId="14100"/>
          <ac:spMkLst>
            <pc:docMk/>
            <pc:sldMk cId="1046035683" sldId="263"/>
            <ac:spMk id="2" creationId="{4EEF2965-0EF6-4AF1-8A8E-447D4A25FDD1}"/>
          </ac:spMkLst>
        </pc:spChg>
        <pc:spChg chg="add del mod">
          <ac:chgData name="BRUNET Valentine" userId="26acb9bf-edd9-4e19-80f5-06f540a6f12b" providerId="ADAL" clId="{DAF49EE4-5C04-4C4C-9A40-69B763308C08}" dt="2020-01-31T15:44:15.441" v="1574" actId="20577"/>
          <ac:spMkLst>
            <pc:docMk/>
            <pc:sldMk cId="1046035683" sldId="263"/>
            <ac:spMk id="3" creationId="{21615EEA-5C7B-4CFC-8C78-BCC8ED221021}"/>
          </ac:spMkLst>
        </pc:spChg>
        <pc:spChg chg="add del">
          <ac:chgData name="BRUNET Valentine" userId="26acb9bf-edd9-4e19-80f5-06f540a6f12b" providerId="ADAL" clId="{DAF49EE4-5C04-4C4C-9A40-69B763308C08}" dt="2020-01-31T15:39:26.512" v="1292"/>
          <ac:spMkLst>
            <pc:docMk/>
            <pc:sldMk cId="1046035683" sldId="263"/>
            <ac:spMk id="4" creationId="{4CCEBB36-4DA6-4A83-ADD5-0EA603E97911}"/>
          </ac:spMkLst>
        </pc:spChg>
        <pc:spChg chg="add del">
          <ac:chgData name="BRUNET Valentine" userId="26acb9bf-edd9-4e19-80f5-06f540a6f12b" providerId="ADAL" clId="{DAF49EE4-5C04-4C4C-9A40-69B763308C08}" dt="2020-01-31T15:39:32.441" v="1294"/>
          <ac:spMkLst>
            <pc:docMk/>
            <pc:sldMk cId="1046035683" sldId="263"/>
            <ac:spMk id="5" creationId="{03E805E6-EF62-4D5A-85A0-D0534B0980DC}"/>
          </ac:spMkLst>
        </pc:spChg>
        <pc:spChg chg="add del">
          <ac:chgData name="BRUNET Valentine" userId="26acb9bf-edd9-4e19-80f5-06f540a6f12b" providerId="ADAL" clId="{DAF49EE4-5C04-4C4C-9A40-69B763308C08}" dt="2020-01-31T15:40:28.531" v="1352" actId="26606"/>
          <ac:spMkLst>
            <pc:docMk/>
            <pc:sldMk cId="1046035683" sldId="263"/>
            <ac:spMk id="10" creationId="{EE1530B0-6F96-46C0-8B3E-3215CB756BE4}"/>
          </ac:spMkLst>
        </pc:spChg>
        <pc:spChg chg="add del">
          <ac:chgData name="BRUNET Valentine" userId="26acb9bf-edd9-4e19-80f5-06f540a6f12b" providerId="ADAL" clId="{DAF49EE4-5C04-4C4C-9A40-69B763308C08}" dt="2020-01-31T15:40:28.531" v="1352" actId="26606"/>
          <ac:spMkLst>
            <pc:docMk/>
            <pc:sldMk cId="1046035683" sldId="263"/>
            <ac:spMk id="12" creationId="{754910CF-1B56-45D3-960A-E89F7B3B9131}"/>
          </ac:spMkLst>
        </pc:spChg>
        <pc:graphicFrameChg chg="add del">
          <ac:chgData name="BRUNET Valentine" userId="26acb9bf-edd9-4e19-80f5-06f540a6f12b" providerId="ADAL" clId="{DAF49EE4-5C04-4C4C-9A40-69B763308C08}" dt="2020-01-31T15:40:28.531" v="1352" actId="26606"/>
          <ac:graphicFrameMkLst>
            <pc:docMk/>
            <pc:sldMk cId="1046035683" sldId="263"/>
            <ac:graphicFrameMk id="6" creationId="{3942E2DC-BCAF-40E2-B62A-BFC607E8A68F}"/>
          </ac:graphicFrameMkLst>
        </pc:graphicFrameChg>
        <pc:picChg chg="add mod">
          <ac:chgData name="BRUNET Valentine" userId="26acb9bf-edd9-4e19-80f5-06f540a6f12b" providerId="ADAL" clId="{DAF49EE4-5C04-4C4C-9A40-69B763308C08}" dt="2020-01-31T15:43:57.386" v="1545" actId="14100"/>
          <ac:picMkLst>
            <pc:docMk/>
            <pc:sldMk cId="1046035683" sldId="263"/>
            <ac:picMk id="7" creationId="{2DB755E3-9265-406B-89F8-027A69202472}"/>
          </ac:picMkLst>
        </pc:picChg>
        <pc:picChg chg="add mod">
          <ac:chgData name="BRUNET Valentine" userId="26acb9bf-edd9-4e19-80f5-06f540a6f12b" providerId="ADAL" clId="{DAF49EE4-5C04-4C4C-9A40-69B763308C08}" dt="2020-01-31T15:44:53.301" v="1579" actId="207"/>
          <ac:picMkLst>
            <pc:docMk/>
            <pc:sldMk cId="1046035683" sldId="263"/>
            <ac:picMk id="9" creationId="{E8DF793E-4212-4A3C-B765-BF6F1E99A428}"/>
          </ac:picMkLst>
        </pc:picChg>
      </pc:sldChg>
      <pc:sldChg chg="addSp delSp modSp add mod setBg">
        <pc:chgData name="BRUNET Valentine" userId="26acb9bf-edd9-4e19-80f5-06f540a6f12b" providerId="ADAL" clId="{DAF49EE4-5C04-4C4C-9A40-69B763308C08}" dt="2020-01-31T15:58:22.711" v="2169" actId="1076"/>
        <pc:sldMkLst>
          <pc:docMk/>
          <pc:sldMk cId="1426704575" sldId="264"/>
        </pc:sldMkLst>
        <pc:spChg chg="mod">
          <ac:chgData name="BRUNET Valentine" userId="26acb9bf-edd9-4e19-80f5-06f540a6f12b" providerId="ADAL" clId="{DAF49EE4-5C04-4C4C-9A40-69B763308C08}" dt="2020-01-31T15:58:22.711" v="2169" actId="1076"/>
          <ac:spMkLst>
            <pc:docMk/>
            <pc:sldMk cId="1426704575" sldId="264"/>
            <ac:spMk id="2" creationId="{D13599EB-5738-40FE-B737-7AE418767EAC}"/>
          </ac:spMkLst>
        </pc:spChg>
        <pc:spChg chg="mod ord">
          <ac:chgData name="BRUNET Valentine" userId="26acb9bf-edd9-4e19-80f5-06f540a6f12b" providerId="ADAL" clId="{DAF49EE4-5C04-4C4C-9A40-69B763308C08}" dt="2020-01-31T15:52:02.971" v="1854" actId="20577"/>
          <ac:spMkLst>
            <pc:docMk/>
            <pc:sldMk cId="1426704575" sldId="264"/>
            <ac:spMk id="3" creationId="{6C341460-6CE5-4036-ACF8-CA44D6BE39E0}"/>
          </ac:spMkLst>
        </pc:spChg>
        <pc:spChg chg="add del">
          <ac:chgData name="BRUNET Valentine" userId="26acb9bf-edd9-4e19-80f5-06f540a6f12b" providerId="ADAL" clId="{DAF49EE4-5C04-4C4C-9A40-69B763308C08}" dt="2020-01-31T15:48:18.391" v="1835" actId="26606"/>
          <ac:spMkLst>
            <pc:docMk/>
            <pc:sldMk cId="1426704575" sldId="264"/>
            <ac:spMk id="10" creationId="{73734CDA-1CE8-4F1C-B0B3-AAB252B0135C}"/>
          </ac:spMkLst>
        </pc:spChg>
        <pc:spChg chg="add del">
          <ac:chgData name="BRUNET Valentine" userId="26acb9bf-edd9-4e19-80f5-06f540a6f12b" providerId="ADAL" clId="{DAF49EE4-5C04-4C4C-9A40-69B763308C08}" dt="2020-01-31T15:48:18.391" v="1835" actId="26606"/>
          <ac:spMkLst>
            <pc:docMk/>
            <pc:sldMk cId="1426704575" sldId="264"/>
            <ac:spMk id="14" creationId="{6E53EDC6-E7A0-411C-871D-6FE54ADF9407}"/>
          </ac:spMkLst>
        </pc:spChg>
        <pc:spChg chg="add">
          <ac:chgData name="BRUNET Valentine" userId="26acb9bf-edd9-4e19-80f5-06f540a6f12b" providerId="ADAL" clId="{DAF49EE4-5C04-4C4C-9A40-69B763308C08}" dt="2020-01-31T15:48:18.421" v="1836" actId="26606"/>
          <ac:spMkLst>
            <pc:docMk/>
            <pc:sldMk cId="1426704575" sldId="264"/>
            <ac:spMk id="16" creationId="{13BCCAE5-A35B-4B66-A4A7-E23C34A403A4}"/>
          </ac:spMkLst>
        </pc:spChg>
        <pc:spChg chg="add">
          <ac:chgData name="BRUNET Valentine" userId="26acb9bf-edd9-4e19-80f5-06f540a6f12b" providerId="ADAL" clId="{DAF49EE4-5C04-4C4C-9A40-69B763308C08}" dt="2020-01-31T15:48:18.421" v="1836" actId="26606"/>
          <ac:spMkLst>
            <pc:docMk/>
            <pc:sldMk cId="1426704575" sldId="264"/>
            <ac:spMk id="18" creationId="{9E4CE3CF-6887-4947-8090-EC10F183F2EA}"/>
          </ac:spMkLst>
        </pc:spChg>
        <pc:picChg chg="add mod">
          <ac:chgData name="BRUNET Valentine" userId="26acb9bf-edd9-4e19-80f5-06f540a6f12b" providerId="ADAL" clId="{DAF49EE4-5C04-4C4C-9A40-69B763308C08}" dt="2020-01-31T15:52:16.591" v="1858" actId="1076"/>
          <ac:picMkLst>
            <pc:docMk/>
            <pc:sldMk cId="1426704575" sldId="264"/>
            <ac:picMk id="5" creationId="{54C3C4CE-7DDD-40A4-8BAF-1789CCEFE91B}"/>
          </ac:picMkLst>
        </pc:picChg>
        <pc:picChg chg="add mod">
          <ac:chgData name="BRUNET Valentine" userId="26acb9bf-edd9-4e19-80f5-06f540a6f12b" providerId="ADAL" clId="{DAF49EE4-5C04-4C4C-9A40-69B763308C08}" dt="2020-01-31T15:52:21.536" v="1860" actId="1076"/>
          <ac:picMkLst>
            <pc:docMk/>
            <pc:sldMk cId="1426704575" sldId="264"/>
            <ac:picMk id="6" creationId="{5A271757-B1F9-4BD2-AB9A-DEBC2C56BB09}"/>
          </ac:picMkLst>
        </pc:picChg>
        <pc:cxnChg chg="add del">
          <ac:chgData name="BRUNET Valentine" userId="26acb9bf-edd9-4e19-80f5-06f540a6f12b" providerId="ADAL" clId="{DAF49EE4-5C04-4C4C-9A40-69B763308C08}" dt="2020-01-31T15:48:18.391" v="1835" actId="26606"/>
          <ac:cxnSpMkLst>
            <pc:docMk/>
            <pc:sldMk cId="1426704575" sldId="264"/>
            <ac:cxnSpMk id="12" creationId="{D7143990-FA50-4B23-AE6D-E17D22F52676}"/>
          </ac:cxnSpMkLst>
        </pc:cxnChg>
        <pc:cxnChg chg="add">
          <ac:chgData name="BRUNET Valentine" userId="26acb9bf-edd9-4e19-80f5-06f540a6f12b" providerId="ADAL" clId="{DAF49EE4-5C04-4C4C-9A40-69B763308C08}" dt="2020-01-31T15:48:18.421" v="1836" actId="26606"/>
          <ac:cxnSpMkLst>
            <pc:docMk/>
            <pc:sldMk cId="1426704575" sldId="264"/>
            <ac:cxnSpMk id="17" creationId="{6987BDFB-DE64-4B56-B44F-45FAE19FA94E}"/>
          </ac:cxnSpMkLst>
        </pc:cxnChg>
      </pc:sldChg>
      <pc:sldChg chg="addSp delSp modSp add">
        <pc:chgData name="BRUNET Valentine" userId="26acb9bf-edd9-4e19-80f5-06f540a6f12b" providerId="ADAL" clId="{DAF49EE4-5C04-4C4C-9A40-69B763308C08}" dt="2020-01-31T15:58:15.706" v="2167" actId="20577"/>
        <pc:sldMkLst>
          <pc:docMk/>
          <pc:sldMk cId="490477914" sldId="265"/>
        </pc:sldMkLst>
        <pc:spChg chg="mod">
          <ac:chgData name="BRUNET Valentine" userId="26acb9bf-edd9-4e19-80f5-06f540a6f12b" providerId="ADAL" clId="{DAF49EE4-5C04-4C4C-9A40-69B763308C08}" dt="2020-01-31T15:56:39.286" v="1939" actId="26606"/>
          <ac:spMkLst>
            <pc:docMk/>
            <pc:sldMk cId="490477914" sldId="265"/>
            <ac:spMk id="2" creationId="{D13599EB-5738-40FE-B737-7AE418767EAC}"/>
          </ac:spMkLst>
        </pc:spChg>
        <pc:spChg chg="mod">
          <ac:chgData name="BRUNET Valentine" userId="26acb9bf-edd9-4e19-80f5-06f540a6f12b" providerId="ADAL" clId="{DAF49EE4-5C04-4C4C-9A40-69B763308C08}" dt="2020-01-31T15:58:15.706" v="2167" actId="20577"/>
          <ac:spMkLst>
            <pc:docMk/>
            <pc:sldMk cId="490477914" sldId="265"/>
            <ac:spMk id="3" creationId="{6C341460-6CE5-4036-ACF8-CA44D6BE39E0}"/>
          </ac:spMkLst>
        </pc:spChg>
        <pc:spChg chg="del">
          <ac:chgData name="BRUNET Valentine" userId="26acb9bf-edd9-4e19-80f5-06f540a6f12b" providerId="ADAL" clId="{DAF49EE4-5C04-4C4C-9A40-69B763308C08}" dt="2020-01-31T15:56:39.286" v="1939" actId="26606"/>
          <ac:spMkLst>
            <pc:docMk/>
            <pc:sldMk cId="490477914" sldId="265"/>
            <ac:spMk id="16" creationId="{13BCCAE5-A35B-4B66-A4A7-E23C34A403A4}"/>
          </ac:spMkLst>
        </pc:spChg>
        <pc:spChg chg="del">
          <ac:chgData name="BRUNET Valentine" userId="26acb9bf-edd9-4e19-80f5-06f540a6f12b" providerId="ADAL" clId="{DAF49EE4-5C04-4C4C-9A40-69B763308C08}" dt="2020-01-31T15:56:39.286" v="1939" actId="26606"/>
          <ac:spMkLst>
            <pc:docMk/>
            <pc:sldMk cId="490477914" sldId="265"/>
            <ac:spMk id="18" creationId="{9E4CE3CF-6887-4947-8090-EC10F183F2EA}"/>
          </ac:spMkLst>
        </pc:spChg>
        <pc:spChg chg="add">
          <ac:chgData name="BRUNET Valentine" userId="26acb9bf-edd9-4e19-80f5-06f540a6f12b" providerId="ADAL" clId="{DAF49EE4-5C04-4C4C-9A40-69B763308C08}" dt="2020-01-31T15:56:39.286" v="1939" actId="26606"/>
          <ac:spMkLst>
            <pc:docMk/>
            <pc:sldMk cId="490477914" sldId="265"/>
            <ac:spMk id="23" creationId="{D40791F6-715D-481A-9C4A-3645AECFD5A0}"/>
          </ac:spMkLst>
        </pc:spChg>
        <pc:spChg chg="add">
          <ac:chgData name="BRUNET Valentine" userId="26acb9bf-edd9-4e19-80f5-06f540a6f12b" providerId="ADAL" clId="{DAF49EE4-5C04-4C4C-9A40-69B763308C08}" dt="2020-01-31T15:56:39.286" v="1939" actId="26606"/>
          <ac:spMkLst>
            <pc:docMk/>
            <pc:sldMk cId="490477914" sldId="265"/>
            <ac:spMk id="27" creationId="{811CBAFA-D7E0-40A7-BB94-2C05304B407B}"/>
          </ac:spMkLst>
        </pc:spChg>
        <pc:picChg chg="add mod ord">
          <ac:chgData name="BRUNET Valentine" userId="26acb9bf-edd9-4e19-80f5-06f540a6f12b" providerId="ADAL" clId="{DAF49EE4-5C04-4C4C-9A40-69B763308C08}" dt="2020-01-31T15:56:45.661" v="1941" actId="1076"/>
          <ac:picMkLst>
            <pc:docMk/>
            <pc:sldMk cId="490477914" sldId="265"/>
            <ac:picMk id="4" creationId="{BFDF18B0-9AF1-4B5A-A747-B28D74059F0B}"/>
          </ac:picMkLst>
        </pc:picChg>
        <pc:picChg chg="del">
          <ac:chgData name="BRUNET Valentine" userId="26acb9bf-edd9-4e19-80f5-06f540a6f12b" providerId="ADAL" clId="{DAF49EE4-5C04-4C4C-9A40-69B763308C08}" dt="2020-01-31T15:52:47.051" v="1863" actId="478"/>
          <ac:picMkLst>
            <pc:docMk/>
            <pc:sldMk cId="490477914" sldId="265"/>
            <ac:picMk id="5" creationId="{54C3C4CE-7DDD-40A4-8BAF-1789CCEFE91B}"/>
          </ac:picMkLst>
        </pc:picChg>
        <pc:picChg chg="del">
          <ac:chgData name="BRUNET Valentine" userId="26acb9bf-edd9-4e19-80f5-06f540a6f12b" providerId="ADAL" clId="{DAF49EE4-5C04-4C4C-9A40-69B763308C08}" dt="2020-01-31T15:52:46.651" v="1862" actId="478"/>
          <ac:picMkLst>
            <pc:docMk/>
            <pc:sldMk cId="490477914" sldId="265"/>
            <ac:picMk id="6" creationId="{5A271757-B1F9-4BD2-AB9A-DEBC2C56BB09}"/>
          </ac:picMkLst>
        </pc:picChg>
        <pc:picChg chg="add mod modCrop">
          <ac:chgData name="BRUNET Valentine" userId="26acb9bf-edd9-4e19-80f5-06f540a6f12b" providerId="ADAL" clId="{DAF49EE4-5C04-4C4C-9A40-69B763308C08}" dt="2020-01-31T15:57:02.141" v="1945" actId="1076"/>
          <ac:picMkLst>
            <pc:docMk/>
            <pc:sldMk cId="490477914" sldId="265"/>
            <ac:picMk id="7" creationId="{65DA92FA-7027-4521-BA6D-67B12E4C0752}"/>
          </ac:picMkLst>
        </pc:picChg>
        <pc:cxnChg chg="del">
          <ac:chgData name="BRUNET Valentine" userId="26acb9bf-edd9-4e19-80f5-06f540a6f12b" providerId="ADAL" clId="{DAF49EE4-5C04-4C4C-9A40-69B763308C08}" dt="2020-01-31T15:56:39.286" v="1939" actId="26606"/>
          <ac:cxnSpMkLst>
            <pc:docMk/>
            <pc:sldMk cId="490477914" sldId="265"/>
            <ac:cxnSpMk id="17" creationId="{6987BDFB-DE64-4B56-B44F-45FAE19FA94E}"/>
          </ac:cxnSpMkLst>
        </pc:cxnChg>
        <pc:cxnChg chg="add">
          <ac:chgData name="BRUNET Valentine" userId="26acb9bf-edd9-4e19-80f5-06f540a6f12b" providerId="ADAL" clId="{DAF49EE4-5C04-4C4C-9A40-69B763308C08}" dt="2020-01-31T15:56:39.286" v="1939" actId="26606"/>
          <ac:cxnSpMkLst>
            <pc:docMk/>
            <pc:sldMk cId="490477914" sldId="265"/>
            <ac:cxnSpMk id="25" creationId="{740F83A4-FAC4-4867-95A5-BBFD280C7BF5}"/>
          </ac:cxnSpMkLst>
        </pc:cxnChg>
      </pc:sldChg>
      <pc:sldChg chg="addSp delSp modSp add mod setBg">
        <pc:chgData name="BRUNET Valentine" userId="26acb9bf-edd9-4e19-80f5-06f540a6f12b" providerId="ADAL" clId="{DAF49EE4-5C04-4C4C-9A40-69B763308C08}" dt="2020-01-31T16:01:26.541" v="2384" actId="255"/>
        <pc:sldMkLst>
          <pc:docMk/>
          <pc:sldMk cId="990428045" sldId="266"/>
        </pc:sldMkLst>
        <pc:spChg chg="mod">
          <ac:chgData name="BRUNET Valentine" userId="26acb9bf-edd9-4e19-80f5-06f540a6f12b" providerId="ADAL" clId="{DAF49EE4-5C04-4C4C-9A40-69B763308C08}" dt="2020-01-31T16:01:26.541" v="2384" actId="255"/>
          <ac:spMkLst>
            <pc:docMk/>
            <pc:sldMk cId="990428045" sldId="266"/>
            <ac:spMk id="2" creationId="{EAA1F440-9531-4245-99C3-D06F5258D3DC}"/>
          </ac:spMkLst>
        </pc:spChg>
        <pc:spChg chg="del">
          <ac:chgData name="BRUNET Valentine" userId="26acb9bf-edd9-4e19-80f5-06f540a6f12b" providerId="ADAL" clId="{DAF49EE4-5C04-4C4C-9A40-69B763308C08}" dt="2020-01-31T15:59:43.421" v="2172" actId="478"/>
          <ac:spMkLst>
            <pc:docMk/>
            <pc:sldMk cId="990428045" sldId="266"/>
            <ac:spMk id="3" creationId="{AB3743FB-BE31-4218-BA77-A63475B88919}"/>
          </ac:spMkLst>
        </pc:spChg>
        <pc:spChg chg="add mod">
          <ac:chgData name="BRUNET Valentine" userId="26acb9bf-edd9-4e19-80f5-06f540a6f12b" providerId="ADAL" clId="{DAF49EE4-5C04-4C4C-9A40-69B763308C08}" dt="2020-01-31T16:01:18.606" v="2383" actId="113"/>
          <ac:spMkLst>
            <pc:docMk/>
            <pc:sldMk cId="990428045" sldId="266"/>
            <ac:spMk id="5" creationId="{365A807D-ED3A-4772-9160-B9BCEB3F6BF7}"/>
          </ac:spMkLst>
        </pc:spChg>
        <pc:spChg chg="add">
          <ac:chgData name="BRUNET Valentine" userId="26acb9bf-edd9-4e19-80f5-06f540a6f12b" providerId="ADAL" clId="{DAF49EE4-5C04-4C4C-9A40-69B763308C08}" dt="2020-01-31T16:00:57.300" v="2379" actId="26606"/>
          <ac:spMkLst>
            <pc:docMk/>
            <pc:sldMk cId="990428045" sldId="266"/>
            <ac:spMk id="10" creationId="{F64BBAA4-C62B-4146-B49F-FE4CC4655EE0}"/>
          </ac:spMkLst>
        </pc:spChg>
        <pc:spChg chg="add">
          <ac:chgData name="BRUNET Valentine" userId="26acb9bf-edd9-4e19-80f5-06f540a6f12b" providerId="ADAL" clId="{DAF49EE4-5C04-4C4C-9A40-69B763308C08}" dt="2020-01-31T16:00:57.300" v="2379" actId="26606"/>
          <ac:spMkLst>
            <pc:docMk/>
            <pc:sldMk cId="990428045" sldId="266"/>
            <ac:spMk id="14" creationId="{75CF30C0-9394-4459-976E-2AA223FB125F}"/>
          </ac:spMkLst>
        </pc:spChg>
        <pc:picChg chg="add mod ord">
          <ac:chgData name="BRUNET Valentine" userId="26acb9bf-edd9-4e19-80f5-06f540a6f12b" providerId="ADAL" clId="{DAF49EE4-5C04-4C4C-9A40-69B763308C08}" dt="2020-01-31T16:00:57.300" v="2379" actId="26606"/>
          <ac:picMkLst>
            <pc:docMk/>
            <pc:sldMk cId="990428045" sldId="266"/>
            <ac:picMk id="4" creationId="{F9FFB4AD-D9A7-451F-A897-EC443855D694}"/>
          </ac:picMkLst>
        </pc:picChg>
        <pc:cxnChg chg="add">
          <ac:chgData name="BRUNET Valentine" userId="26acb9bf-edd9-4e19-80f5-06f540a6f12b" providerId="ADAL" clId="{DAF49EE4-5C04-4C4C-9A40-69B763308C08}" dt="2020-01-31T16:00:57.300" v="2379" actId="26606"/>
          <ac:cxnSpMkLst>
            <pc:docMk/>
            <pc:sldMk cId="990428045" sldId="266"/>
            <ac:cxnSpMk id="12" creationId="{EEB57AA8-F021-480C-A9E2-F89913313611}"/>
          </ac:cxnSpMkLst>
        </pc:cxnChg>
      </pc:sldChg>
      <pc:sldChg chg="addSp delSp modSp add mod setBg">
        <pc:chgData name="BRUNET Valentine" userId="26acb9bf-edd9-4e19-80f5-06f540a6f12b" providerId="ADAL" clId="{DAF49EE4-5C04-4C4C-9A40-69B763308C08}" dt="2020-01-31T16:28:02.730" v="2698" actId="1076"/>
        <pc:sldMkLst>
          <pc:docMk/>
          <pc:sldMk cId="2872846916" sldId="267"/>
        </pc:sldMkLst>
        <pc:spChg chg="mod">
          <ac:chgData name="BRUNET Valentine" userId="26acb9bf-edd9-4e19-80f5-06f540a6f12b" providerId="ADAL" clId="{DAF49EE4-5C04-4C4C-9A40-69B763308C08}" dt="2020-01-31T16:26:34.135" v="2492" actId="26606"/>
          <ac:spMkLst>
            <pc:docMk/>
            <pc:sldMk cId="2872846916" sldId="267"/>
            <ac:spMk id="2" creationId="{ACCE4522-B35B-4D47-9198-5106EA07B614}"/>
          </ac:spMkLst>
        </pc:spChg>
        <pc:spChg chg="del">
          <ac:chgData name="BRUNET Valentine" userId="26acb9bf-edd9-4e19-80f5-06f540a6f12b" providerId="ADAL" clId="{DAF49EE4-5C04-4C4C-9A40-69B763308C08}" dt="2020-01-31T16:24:05.099" v="2387"/>
          <ac:spMkLst>
            <pc:docMk/>
            <pc:sldMk cId="2872846916" sldId="267"/>
            <ac:spMk id="3" creationId="{4E809F8F-C87A-4EC0-AF4B-E2E9E5FA2714}"/>
          </ac:spMkLst>
        </pc:spChg>
        <pc:spChg chg="add mod">
          <ac:chgData name="BRUNET Valentine" userId="26acb9bf-edd9-4e19-80f5-06f540a6f12b" providerId="ADAL" clId="{DAF49EE4-5C04-4C4C-9A40-69B763308C08}" dt="2020-01-31T16:27:56.849" v="2695" actId="113"/>
          <ac:spMkLst>
            <pc:docMk/>
            <pc:sldMk cId="2872846916" sldId="267"/>
            <ac:spMk id="6" creationId="{44FFF3DF-5341-419D-8F99-6A836E72ACEA}"/>
          </ac:spMkLst>
        </pc:spChg>
        <pc:spChg chg="add">
          <ac:chgData name="BRUNET Valentine" userId="26acb9bf-edd9-4e19-80f5-06f540a6f12b" providerId="ADAL" clId="{DAF49EE4-5C04-4C4C-9A40-69B763308C08}" dt="2020-01-31T16:26:34.135" v="2492" actId="26606"/>
          <ac:spMkLst>
            <pc:docMk/>
            <pc:sldMk cId="2872846916" sldId="267"/>
            <ac:spMk id="11" creationId="{D40791F6-715D-481A-9C4A-3645AECFD5A0}"/>
          </ac:spMkLst>
        </pc:spChg>
        <pc:spChg chg="add">
          <ac:chgData name="BRUNET Valentine" userId="26acb9bf-edd9-4e19-80f5-06f540a6f12b" providerId="ADAL" clId="{DAF49EE4-5C04-4C4C-9A40-69B763308C08}" dt="2020-01-31T16:26:34.135" v="2492" actId="26606"/>
          <ac:spMkLst>
            <pc:docMk/>
            <pc:sldMk cId="2872846916" sldId="267"/>
            <ac:spMk id="15" creationId="{811CBAFA-D7E0-40A7-BB94-2C05304B407B}"/>
          </ac:spMkLst>
        </pc:spChg>
        <pc:picChg chg="add mod ord">
          <ac:chgData name="BRUNET Valentine" userId="26acb9bf-edd9-4e19-80f5-06f540a6f12b" providerId="ADAL" clId="{DAF49EE4-5C04-4C4C-9A40-69B763308C08}" dt="2020-01-31T16:28:02.730" v="2698" actId="1076"/>
          <ac:picMkLst>
            <pc:docMk/>
            <pc:sldMk cId="2872846916" sldId="267"/>
            <ac:picMk id="4" creationId="{5F390678-CA60-4FE7-BCE1-898301A80AE6}"/>
          </ac:picMkLst>
        </pc:picChg>
        <pc:picChg chg="add mod ord">
          <ac:chgData name="BRUNET Valentine" userId="26acb9bf-edd9-4e19-80f5-06f540a6f12b" providerId="ADAL" clId="{DAF49EE4-5C04-4C4C-9A40-69B763308C08}" dt="2020-01-31T16:27:59.590" v="2696" actId="14100"/>
          <ac:picMkLst>
            <pc:docMk/>
            <pc:sldMk cId="2872846916" sldId="267"/>
            <ac:picMk id="5" creationId="{257D0C01-289F-4721-8CCE-74AF27FA9690}"/>
          </ac:picMkLst>
        </pc:picChg>
        <pc:cxnChg chg="add">
          <ac:chgData name="BRUNET Valentine" userId="26acb9bf-edd9-4e19-80f5-06f540a6f12b" providerId="ADAL" clId="{DAF49EE4-5C04-4C4C-9A40-69B763308C08}" dt="2020-01-31T16:26:34.135" v="2492" actId="26606"/>
          <ac:cxnSpMkLst>
            <pc:docMk/>
            <pc:sldMk cId="2872846916" sldId="267"/>
            <ac:cxnSpMk id="13" creationId="{740F83A4-FAC4-4867-95A5-BBFD280C7BF5}"/>
          </ac:cxnSpMkLst>
        </pc:cxnChg>
      </pc:sldChg>
      <pc:sldChg chg="addSp modSp add mod setBg">
        <pc:chgData name="BRUNET Valentine" userId="26acb9bf-edd9-4e19-80f5-06f540a6f12b" providerId="ADAL" clId="{DAF49EE4-5C04-4C4C-9A40-69B763308C08}" dt="2020-01-31T16:38:56.929" v="3189" actId="113"/>
        <pc:sldMkLst>
          <pc:docMk/>
          <pc:sldMk cId="3219734201" sldId="268"/>
        </pc:sldMkLst>
        <pc:spChg chg="mod">
          <ac:chgData name="BRUNET Valentine" userId="26acb9bf-edd9-4e19-80f5-06f540a6f12b" providerId="ADAL" clId="{DAF49EE4-5C04-4C4C-9A40-69B763308C08}" dt="2020-01-31T16:38:22.774" v="3178" actId="26606"/>
          <ac:spMkLst>
            <pc:docMk/>
            <pc:sldMk cId="3219734201" sldId="268"/>
            <ac:spMk id="2" creationId="{1D3E7FD5-6FD2-4BFE-90C8-F5B295AE7E65}"/>
          </ac:spMkLst>
        </pc:spChg>
        <pc:spChg chg="mod">
          <ac:chgData name="BRUNET Valentine" userId="26acb9bf-edd9-4e19-80f5-06f540a6f12b" providerId="ADAL" clId="{DAF49EE4-5C04-4C4C-9A40-69B763308C08}" dt="2020-01-31T16:38:56.929" v="3189" actId="113"/>
          <ac:spMkLst>
            <pc:docMk/>
            <pc:sldMk cId="3219734201" sldId="268"/>
            <ac:spMk id="3" creationId="{5B5C7FB7-821F-4B83-A3C7-574C0CC55165}"/>
          </ac:spMkLst>
        </pc:spChg>
        <pc:spChg chg="add">
          <ac:chgData name="BRUNET Valentine" userId="26acb9bf-edd9-4e19-80f5-06f540a6f12b" providerId="ADAL" clId="{DAF49EE4-5C04-4C4C-9A40-69B763308C08}" dt="2020-01-31T16:38:22.774" v="3178" actId="26606"/>
          <ac:spMkLst>
            <pc:docMk/>
            <pc:sldMk cId="3219734201" sldId="268"/>
            <ac:spMk id="10" creationId="{13BCCAE5-A35B-4B66-A4A7-E23C34A403A4}"/>
          </ac:spMkLst>
        </pc:spChg>
        <pc:spChg chg="add">
          <ac:chgData name="BRUNET Valentine" userId="26acb9bf-edd9-4e19-80f5-06f540a6f12b" providerId="ADAL" clId="{DAF49EE4-5C04-4C4C-9A40-69B763308C08}" dt="2020-01-31T16:38:22.774" v="3178" actId="26606"/>
          <ac:spMkLst>
            <pc:docMk/>
            <pc:sldMk cId="3219734201" sldId="268"/>
            <ac:spMk id="14" creationId="{9E4CE3CF-6887-4947-8090-EC10F183F2EA}"/>
          </ac:spMkLst>
        </pc:spChg>
        <pc:picChg chg="add mod">
          <ac:chgData name="BRUNET Valentine" userId="26acb9bf-edd9-4e19-80f5-06f540a6f12b" providerId="ADAL" clId="{DAF49EE4-5C04-4C4C-9A40-69B763308C08}" dt="2020-01-31T16:38:39.569" v="3184" actId="207"/>
          <ac:picMkLst>
            <pc:docMk/>
            <pc:sldMk cId="3219734201" sldId="268"/>
            <ac:picMk id="5" creationId="{38C15BF0-0FB9-45F6-A1BB-2D8C3F659004}"/>
          </ac:picMkLst>
        </pc:picChg>
        <pc:cxnChg chg="add">
          <ac:chgData name="BRUNET Valentine" userId="26acb9bf-edd9-4e19-80f5-06f540a6f12b" providerId="ADAL" clId="{DAF49EE4-5C04-4C4C-9A40-69B763308C08}" dt="2020-01-31T16:38:22.774" v="3178" actId="26606"/>
          <ac:cxnSpMkLst>
            <pc:docMk/>
            <pc:sldMk cId="3219734201" sldId="268"/>
            <ac:cxnSpMk id="12" creationId="{6987BDFB-DE64-4B56-B44F-45FAE19FA94E}"/>
          </ac:cxnSpMkLst>
        </pc:cxnChg>
      </pc:sldChg>
      <pc:sldChg chg="addSp modSp add">
        <pc:chgData name="BRUNET Valentine" userId="26acb9bf-edd9-4e19-80f5-06f540a6f12b" providerId="ADAL" clId="{DAF49EE4-5C04-4C4C-9A40-69B763308C08}" dt="2020-01-31T16:45:45.529" v="3541" actId="207"/>
        <pc:sldMkLst>
          <pc:docMk/>
          <pc:sldMk cId="4219590410" sldId="269"/>
        </pc:sldMkLst>
        <pc:spChg chg="mod">
          <ac:chgData name="BRUNET Valentine" userId="26acb9bf-edd9-4e19-80f5-06f540a6f12b" providerId="ADAL" clId="{DAF49EE4-5C04-4C4C-9A40-69B763308C08}" dt="2020-01-31T16:39:10.639" v="3214" actId="20577"/>
          <ac:spMkLst>
            <pc:docMk/>
            <pc:sldMk cId="4219590410" sldId="269"/>
            <ac:spMk id="2" creationId="{4EB85EA6-D92E-4F14-938D-8A4930765995}"/>
          </ac:spMkLst>
        </pc:spChg>
        <pc:spChg chg="mod">
          <ac:chgData name="BRUNET Valentine" userId="26acb9bf-edd9-4e19-80f5-06f540a6f12b" providerId="ADAL" clId="{DAF49EE4-5C04-4C4C-9A40-69B763308C08}" dt="2020-01-31T16:45:45.529" v="3541" actId="207"/>
          <ac:spMkLst>
            <pc:docMk/>
            <pc:sldMk cId="4219590410" sldId="269"/>
            <ac:spMk id="3" creationId="{6A027D56-FEB9-427C-8C19-44CA66AD9868}"/>
          </ac:spMkLst>
        </pc:spChg>
        <pc:picChg chg="add mod">
          <ac:chgData name="BRUNET Valentine" userId="26acb9bf-edd9-4e19-80f5-06f540a6f12b" providerId="ADAL" clId="{DAF49EE4-5C04-4C4C-9A40-69B763308C08}" dt="2020-01-31T16:45:31.249" v="3538" actId="1076"/>
          <ac:picMkLst>
            <pc:docMk/>
            <pc:sldMk cId="4219590410" sldId="269"/>
            <ac:picMk id="4" creationId="{E4E45F96-16EE-4344-8DD2-E29999861249}"/>
          </ac:picMkLst>
        </pc:picChg>
      </pc:sldChg>
      <pc:sldChg chg="addSp modSp add mod setBg">
        <pc:chgData name="BRUNET Valentine" userId="26acb9bf-edd9-4e19-80f5-06f540a6f12b" providerId="ADAL" clId="{DAF49EE4-5C04-4C4C-9A40-69B763308C08}" dt="2020-01-31T17:02:48.128" v="4835" actId="207"/>
        <pc:sldMkLst>
          <pc:docMk/>
          <pc:sldMk cId="2475474652" sldId="270"/>
        </pc:sldMkLst>
        <pc:spChg chg="mod">
          <ac:chgData name="BRUNET Valentine" userId="26acb9bf-edd9-4e19-80f5-06f540a6f12b" providerId="ADAL" clId="{DAF49EE4-5C04-4C4C-9A40-69B763308C08}" dt="2020-01-31T16:52:01.218" v="4066" actId="26606"/>
          <ac:spMkLst>
            <pc:docMk/>
            <pc:sldMk cId="2475474652" sldId="270"/>
            <ac:spMk id="2" creationId="{E7C333A7-3479-4112-B75D-184A221EF0AF}"/>
          </ac:spMkLst>
        </pc:spChg>
        <pc:spChg chg="mod">
          <ac:chgData name="BRUNET Valentine" userId="26acb9bf-edd9-4e19-80f5-06f540a6f12b" providerId="ADAL" clId="{DAF49EE4-5C04-4C4C-9A40-69B763308C08}" dt="2020-01-31T17:02:48.128" v="4835" actId="207"/>
          <ac:spMkLst>
            <pc:docMk/>
            <pc:sldMk cId="2475474652" sldId="270"/>
            <ac:spMk id="3" creationId="{4C2D65DB-4D54-47AD-8916-7F1792730DEC}"/>
          </ac:spMkLst>
        </pc:spChg>
        <pc:spChg chg="add">
          <ac:chgData name="BRUNET Valentine" userId="26acb9bf-edd9-4e19-80f5-06f540a6f12b" providerId="ADAL" clId="{DAF49EE4-5C04-4C4C-9A40-69B763308C08}" dt="2020-01-31T16:52:01.218" v="4066" actId="26606"/>
          <ac:spMkLst>
            <pc:docMk/>
            <pc:sldMk cId="2475474652" sldId="270"/>
            <ac:spMk id="9" creationId="{13BCCAE5-A35B-4B66-A4A7-E23C34A403A4}"/>
          </ac:spMkLst>
        </pc:spChg>
        <pc:spChg chg="add">
          <ac:chgData name="BRUNET Valentine" userId="26acb9bf-edd9-4e19-80f5-06f540a6f12b" providerId="ADAL" clId="{DAF49EE4-5C04-4C4C-9A40-69B763308C08}" dt="2020-01-31T16:52:01.218" v="4066" actId="26606"/>
          <ac:spMkLst>
            <pc:docMk/>
            <pc:sldMk cId="2475474652" sldId="270"/>
            <ac:spMk id="13" creationId="{9E4CE3CF-6887-4947-8090-EC10F183F2EA}"/>
          </ac:spMkLst>
        </pc:spChg>
        <pc:picChg chg="add mod">
          <ac:chgData name="BRUNET Valentine" userId="26acb9bf-edd9-4e19-80f5-06f540a6f12b" providerId="ADAL" clId="{DAF49EE4-5C04-4C4C-9A40-69B763308C08}" dt="2020-01-31T16:52:09.538" v="4070" actId="1076"/>
          <ac:picMkLst>
            <pc:docMk/>
            <pc:sldMk cId="2475474652" sldId="270"/>
            <ac:picMk id="4" creationId="{E9563B2C-90F0-46E2-A994-8098136EB6A8}"/>
          </ac:picMkLst>
        </pc:picChg>
        <pc:cxnChg chg="add">
          <ac:chgData name="BRUNET Valentine" userId="26acb9bf-edd9-4e19-80f5-06f540a6f12b" providerId="ADAL" clId="{DAF49EE4-5C04-4C4C-9A40-69B763308C08}" dt="2020-01-31T16:52:01.218" v="4066" actId="26606"/>
          <ac:cxnSpMkLst>
            <pc:docMk/>
            <pc:sldMk cId="2475474652" sldId="270"/>
            <ac:cxnSpMk id="11" creationId="{6987BDFB-DE64-4B56-B44F-45FAE19FA94E}"/>
          </ac:cxnSpMkLst>
        </pc:cxnChg>
      </pc:sldChg>
      <pc:sldChg chg="addSp delSp modSp add mod setBg">
        <pc:chgData name="BRUNET Valentine" userId="26acb9bf-edd9-4e19-80f5-06f540a6f12b" providerId="ADAL" clId="{DAF49EE4-5C04-4C4C-9A40-69B763308C08}" dt="2020-01-31T16:56:35.758" v="4331" actId="20577"/>
        <pc:sldMkLst>
          <pc:docMk/>
          <pc:sldMk cId="1211740390" sldId="271"/>
        </pc:sldMkLst>
        <pc:spChg chg="mod">
          <ac:chgData name="BRUNET Valentine" userId="26acb9bf-edd9-4e19-80f5-06f540a6f12b" providerId="ADAL" clId="{DAF49EE4-5C04-4C4C-9A40-69B763308C08}" dt="2020-01-31T16:56:29.448" v="4324" actId="255"/>
          <ac:spMkLst>
            <pc:docMk/>
            <pc:sldMk cId="1211740390" sldId="271"/>
            <ac:spMk id="2" creationId="{22F00753-6FA7-4A2F-920B-9DD6F622C009}"/>
          </ac:spMkLst>
        </pc:spChg>
        <pc:spChg chg="del">
          <ac:chgData name="BRUNET Valentine" userId="26acb9bf-edd9-4e19-80f5-06f540a6f12b" providerId="ADAL" clId="{DAF49EE4-5C04-4C4C-9A40-69B763308C08}" dt="2020-01-31T16:53:48.348" v="4096"/>
          <ac:spMkLst>
            <pc:docMk/>
            <pc:sldMk cId="1211740390" sldId="271"/>
            <ac:spMk id="3" creationId="{81233728-80BB-4BE0-95AC-D20AB1E87933}"/>
          </ac:spMkLst>
        </pc:spChg>
        <pc:spChg chg="add mod">
          <ac:chgData name="BRUNET Valentine" userId="26acb9bf-edd9-4e19-80f5-06f540a6f12b" providerId="ADAL" clId="{DAF49EE4-5C04-4C4C-9A40-69B763308C08}" dt="2020-01-31T16:56:35.758" v="4331" actId="20577"/>
          <ac:spMkLst>
            <pc:docMk/>
            <pc:sldMk cId="1211740390" sldId="271"/>
            <ac:spMk id="5" creationId="{810549FF-EBA5-4292-88C3-D14234EC34F7}"/>
          </ac:spMkLst>
        </pc:spChg>
        <pc:spChg chg="add del">
          <ac:chgData name="BRUNET Valentine" userId="26acb9bf-edd9-4e19-80f5-06f540a6f12b" providerId="ADAL" clId="{DAF49EE4-5C04-4C4C-9A40-69B763308C08}" dt="2020-01-31T16:55:55.348" v="4316" actId="26606"/>
          <ac:spMkLst>
            <pc:docMk/>
            <pc:sldMk cId="1211740390" sldId="271"/>
            <ac:spMk id="9" creationId="{39E3965E-AC41-4711-9D10-E25ABB132D86}"/>
          </ac:spMkLst>
        </pc:spChg>
        <pc:spChg chg="add del">
          <ac:chgData name="BRUNET Valentine" userId="26acb9bf-edd9-4e19-80f5-06f540a6f12b" providerId="ADAL" clId="{DAF49EE4-5C04-4C4C-9A40-69B763308C08}" dt="2020-01-31T16:55:55.348" v="4316" actId="26606"/>
          <ac:spMkLst>
            <pc:docMk/>
            <pc:sldMk cId="1211740390" sldId="271"/>
            <ac:spMk id="13" creationId="{B4D0E555-16F6-44D0-BF56-AF5FF5BDE9D6}"/>
          </ac:spMkLst>
        </pc:spChg>
        <pc:spChg chg="add del">
          <ac:chgData name="BRUNET Valentine" userId="26acb9bf-edd9-4e19-80f5-06f540a6f12b" providerId="ADAL" clId="{DAF49EE4-5C04-4C4C-9A40-69B763308C08}" dt="2020-01-31T16:55:55.348" v="4316" actId="26606"/>
          <ac:spMkLst>
            <pc:docMk/>
            <pc:sldMk cId="1211740390" sldId="271"/>
            <ac:spMk id="15" creationId="{8117041D-1A7B-4ECA-AB68-3CFDB6726B8E}"/>
          </ac:spMkLst>
        </pc:spChg>
        <pc:spChg chg="add del">
          <ac:chgData name="BRUNET Valentine" userId="26acb9bf-edd9-4e19-80f5-06f540a6f12b" providerId="ADAL" clId="{DAF49EE4-5C04-4C4C-9A40-69B763308C08}" dt="2020-01-31T16:56:14.068" v="4320" actId="26606"/>
          <ac:spMkLst>
            <pc:docMk/>
            <pc:sldMk cId="1211740390" sldId="271"/>
            <ac:spMk id="22" creationId="{0AB6E427-3F73-4C06-A5D5-AE52C3883B50}"/>
          </ac:spMkLst>
        </pc:spChg>
        <pc:spChg chg="add del">
          <ac:chgData name="BRUNET Valentine" userId="26acb9bf-edd9-4e19-80f5-06f540a6f12b" providerId="ADAL" clId="{DAF49EE4-5C04-4C4C-9A40-69B763308C08}" dt="2020-01-31T16:56:14.068" v="4320" actId="26606"/>
          <ac:spMkLst>
            <pc:docMk/>
            <pc:sldMk cId="1211740390" sldId="271"/>
            <ac:spMk id="24" creationId="{D8C9BDAA-0390-4B39-9B5C-BC95E5120DA4}"/>
          </ac:spMkLst>
        </pc:spChg>
        <pc:spChg chg="add">
          <ac:chgData name="BRUNET Valentine" userId="26acb9bf-edd9-4e19-80f5-06f540a6f12b" providerId="ADAL" clId="{DAF49EE4-5C04-4C4C-9A40-69B763308C08}" dt="2020-01-31T16:56:14.068" v="4320" actId="26606"/>
          <ac:spMkLst>
            <pc:docMk/>
            <pc:sldMk cId="1211740390" sldId="271"/>
            <ac:spMk id="31" creationId="{F64BBAA4-C62B-4146-B49F-FE4CC4655EE0}"/>
          </ac:spMkLst>
        </pc:spChg>
        <pc:spChg chg="add">
          <ac:chgData name="BRUNET Valentine" userId="26acb9bf-edd9-4e19-80f5-06f540a6f12b" providerId="ADAL" clId="{DAF49EE4-5C04-4C4C-9A40-69B763308C08}" dt="2020-01-31T16:56:14.068" v="4320" actId="26606"/>
          <ac:spMkLst>
            <pc:docMk/>
            <pc:sldMk cId="1211740390" sldId="271"/>
            <ac:spMk id="35" creationId="{75CF30C0-9394-4459-976E-2AA223FB125F}"/>
          </ac:spMkLst>
        </pc:spChg>
        <pc:picChg chg="add mod ord modCrop">
          <ac:chgData name="BRUNET Valentine" userId="26acb9bf-edd9-4e19-80f5-06f540a6f12b" providerId="ADAL" clId="{DAF49EE4-5C04-4C4C-9A40-69B763308C08}" dt="2020-01-31T16:56:19.569" v="4322" actId="14100"/>
          <ac:picMkLst>
            <pc:docMk/>
            <pc:sldMk cId="1211740390" sldId="271"/>
            <ac:picMk id="4" creationId="{6B207606-402F-40C3-A42F-CDD2321AD611}"/>
          </ac:picMkLst>
        </pc:picChg>
        <pc:cxnChg chg="add del">
          <ac:chgData name="BRUNET Valentine" userId="26acb9bf-edd9-4e19-80f5-06f540a6f12b" providerId="ADAL" clId="{DAF49EE4-5C04-4C4C-9A40-69B763308C08}" dt="2020-01-31T16:55:55.348" v="4316" actId="26606"/>
          <ac:cxnSpMkLst>
            <pc:docMk/>
            <pc:sldMk cId="1211740390" sldId="271"/>
            <ac:cxnSpMk id="11" creationId="{1F5DC8C3-BA5F-4EED-BB9A-A14272BD82A1}"/>
          </ac:cxnSpMkLst>
        </pc:cxnChg>
        <pc:cxnChg chg="add del">
          <ac:chgData name="BRUNET Valentine" userId="26acb9bf-edd9-4e19-80f5-06f540a6f12b" providerId="ADAL" clId="{DAF49EE4-5C04-4C4C-9A40-69B763308C08}" dt="2020-01-31T16:55:55.348" v="4316" actId="26606"/>
          <ac:cxnSpMkLst>
            <pc:docMk/>
            <pc:sldMk cId="1211740390" sldId="271"/>
            <ac:cxnSpMk id="17" creationId="{ABCD2462-4C1E-401A-AC2D-F799A138B245}"/>
          </ac:cxnSpMkLst>
        </pc:cxnChg>
        <pc:cxnChg chg="add del">
          <ac:chgData name="BRUNET Valentine" userId="26acb9bf-edd9-4e19-80f5-06f540a6f12b" providerId="ADAL" clId="{DAF49EE4-5C04-4C4C-9A40-69B763308C08}" dt="2020-01-31T16:56:14.068" v="4320" actId="26606"/>
          <ac:cxnSpMkLst>
            <pc:docMk/>
            <pc:sldMk cId="1211740390" sldId="271"/>
            <ac:cxnSpMk id="26" creationId="{E04A321A-A039-4720-87B4-66A4210E0D57}"/>
          </ac:cxnSpMkLst>
        </pc:cxnChg>
        <pc:cxnChg chg="add">
          <ac:chgData name="BRUNET Valentine" userId="26acb9bf-edd9-4e19-80f5-06f540a6f12b" providerId="ADAL" clId="{DAF49EE4-5C04-4C4C-9A40-69B763308C08}" dt="2020-01-31T16:56:14.068" v="4320" actId="26606"/>
          <ac:cxnSpMkLst>
            <pc:docMk/>
            <pc:sldMk cId="1211740390" sldId="271"/>
            <ac:cxnSpMk id="33" creationId="{EEB57AA8-F021-480C-A9E2-F89913313611}"/>
          </ac:cxnSpMkLst>
        </pc:cxnChg>
      </pc:sldChg>
      <pc:sldChg chg="addSp modSp add">
        <pc:chgData name="BRUNET Valentine" userId="26acb9bf-edd9-4e19-80f5-06f540a6f12b" providerId="ADAL" clId="{DAF49EE4-5C04-4C4C-9A40-69B763308C08}" dt="2020-01-31T17:03:25.168" v="4845" actId="207"/>
        <pc:sldMkLst>
          <pc:docMk/>
          <pc:sldMk cId="4050984120" sldId="272"/>
        </pc:sldMkLst>
        <pc:spChg chg="mod">
          <ac:chgData name="BRUNET Valentine" userId="26acb9bf-edd9-4e19-80f5-06f540a6f12b" providerId="ADAL" clId="{DAF49EE4-5C04-4C4C-9A40-69B763308C08}" dt="2020-01-31T16:59:57.428" v="4368" actId="313"/>
          <ac:spMkLst>
            <pc:docMk/>
            <pc:sldMk cId="4050984120" sldId="272"/>
            <ac:spMk id="2" creationId="{B73BBDA6-E997-477C-91C5-BE17C0A4C3FB}"/>
          </ac:spMkLst>
        </pc:spChg>
        <pc:spChg chg="mod">
          <ac:chgData name="BRUNET Valentine" userId="26acb9bf-edd9-4e19-80f5-06f540a6f12b" providerId="ADAL" clId="{DAF49EE4-5C04-4C4C-9A40-69B763308C08}" dt="2020-01-31T17:02:58.908" v="4840" actId="313"/>
          <ac:spMkLst>
            <pc:docMk/>
            <pc:sldMk cId="4050984120" sldId="272"/>
            <ac:spMk id="3" creationId="{C5537EB8-3E0A-4763-931D-ECB8B33BF5F6}"/>
          </ac:spMkLst>
        </pc:spChg>
        <pc:picChg chg="add mod">
          <ac:chgData name="BRUNET Valentine" userId="26acb9bf-edd9-4e19-80f5-06f540a6f12b" providerId="ADAL" clId="{DAF49EE4-5C04-4C4C-9A40-69B763308C08}" dt="2020-01-31T17:03:25.168" v="4845" actId="207"/>
          <ac:picMkLst>
            <pc:docMk/>
            <pc:sldMk cId="4050984120" sldId="272"/>
            <ac:picMk id="5" creationId="{FD53C0EE-48B6-4178-A094-CBA2BF322190}"/>
          </ac:picMkLst>
        </pc:picChg>
      </pc:sldChg>
      <pc:sldChg chg="addSp modSp add mod setBg">
        <pc:chgData name="BRUNET Valentine" userId="26acb9bf-edd9-4e19-80f5-06f540a6f12b" providerId="ADAL" clId="{DAF49EE4-5C04-4C4C-9A40-69B763308C08}" dt="2020-01-31T18:14:08.835" v="5207" actId="1076"/>
        <pc:sldMkLst>
          <pc:docMk/>
          <pc:sldMk cId="2909983783" sldId="273"/>
        </pc:sldMkLst>
        <pc:spChg chg="mod">
          <ac:chgData name="BRUNET Valentine" userId="26acb9bf-edd9-4e19-80f5-06f540a6f12b" providerId="ADAL" clId="{DAF49EE4-5C04-4C4C-9A40-69B763308C08}" dt="2020-01-31T18:13:26.375" v="5164" actId="26606"/>
          <ac:spMkLst>
            <pc:docMk/>
            <pc:sldMk cId="2909983783" sldId="273"/>
            <ac:spMk id="2" creationId="{62D37D00-6534-47BE-ADE1-4EB272C14E29}"/>
          </ac:spMkLst>
        </pc:spChg>
        <pc:spChg chg="mod">
          <ac:chgData name="BRUNET Valentine" userId="26acb9bf-edd9-4e19-80f5-06f540a6f12b" providerId="ADAL" clId="{DAF49EE4-5C04-4C4C-9A40-69B763308C08}" dt="2020-01-31T18:13:26.375" v="5164" actId="26606"/>
          <ac:spMkLst>
            <pc:docMk/>
            <pc:sldMk cId="2909983783" sldId="273"/>
            <ac:spMk id="3" creationId="{C31EC40D-D5DC-4098-90C4-C263A4650AF9}"/>
          </ac:spMkLst>
        </pc:spChg>
        <pc:spChg chg="add mod ord">
          <ac:chgData name="BRUNET Valentine" userId="26acb9bf-edd9-4e19-80f5-06f540a6f12b" providerId="ADAL" clId="{DAF49EE4-5C04-4C4C-9A40-69B763308C08}" dt="2020-01-31T18:14:08.835" v="5207" actId="1076"/>
          <ac:spMkLst>
            <pc:docMk/>
            <pc:sldMk cId="2909983783" sldId="273"/>
            <ac:spMk id="4" creationId="{41A050CC-3488-48F6-93C1-FB7074372CE0}"/>
          </ac:spMkLst>
        </pc:spChg>
        <pc:spChg chg="add">
          <ac:chgData name="BRUNET Valentine" userId="26acb9bf-edd9-4e19-80f5-06f540a6f12b" providerId="ADAL" clId="{DAF49EE4-5C04-4C4C-9A40-69B763308C08}" dt="2020-01-31T18:13:26.375" v="5164" actId="26606"/>
          <ac:spMkLst>
            <pc:docMk/>
            <pc:sldMk cId="2909983783" sldId="273"/>
            <ac:spMk id="10" creationId="{F64BBAA4-C62B-4146-B49F-FE4CC4655EE0}"/>
          </ac:spMkLst>
        </pc:spChg>
        <pc:spChg chg="add">
          <ac:chgData name="BRUNET Valentine" userId="26acb9bf-edd9-4e19-80f5-06f540a6f12b" providerId="ADAL" clId="{DAF49EE4-5C04-4C4C-9A40-69B763308C08}" dt="2020-01-31T18:13:26.375" v="5164" actId="26606"/>
          <ac:spMkLst>
            <pc:docMk/>
            <pc:sldMk cId="2909983783" sldId="273"/>
            <ac:spMk id="14" creationId="{75CF30C0-9394-4459-976E-2AA223FB125F}"/>
          </ac:spMkLst>
        </pc:spChg>
        <pc:picChg chg="add mod">
          <ac:chgData name="BRUNET Valentine" userId="26acb9bf-edd9-4e19-80f5-06f540a6f12b" providerId="ADAL" clId="{DAF49EE4-5C04-4C4C-9A40-69B763308C08}" dt="2020-01-31T18:13:32.405" v="5167" actId="1076"/>
          <ac:picMkLst>
            <pc:docMk/>
            <pc:sldMk cId="2909983783" sldId="273"/>
            <ac:picMk id="5" creationId="{14A45EA2-7803-469D-AC26-0664A7CDDA10}"/>
          </ac:picMkLst>
        </pc:picChg>
        <pc:cxnChg chg="add">
          <ac:chgData name="BRUNET Valentine" userId="26acb9bf-edd9-4e19-80f5-06f540a6f12b" providerId="ADAL" clId="{DAF49EE4-5C04-4C4C-9A40-69B763308C08}" dt="2020-01-31T18:13:26.375" v="5164" actId="26606"/>
          <ac:cxnSpMkLst>
            <pc:docMk/>
            <pc:sldMk cId="2909983783" sldId="273"/>
            <ac:cxnSpMk id="12" creationId="{EEB57AA8-F021-480C-A9E2-F89913313611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07BFC-461E-448E-9C61-9AB10C1B7D6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EE70FF3-DA0A-4A44-B720-488169CDAE03}">
      <dgm:prSet/>
      <dgm:spPr/>
      <dgm:t>
        <a:bodyPr/>
        <a:lstStyle/>
        <a:p>
          <a:r>
            <a:rPr lang="fr-FR" dirty="0"/>
            <a:t>Introduction : présentation du problème</a:t>
          </a:r>
          <a:endParaRPr lang="en-US" dirty="0"/>
        </a:p>
      </dgm:t>
    </dgm:pt>
    <dgm:pt modelId="{5297B178-39CD-4CEF-8190-929F2218CCE4}" type="parTrans" cxnId="{2D561B43-CEDB-4FA8-8392-E9B73A1628F2}">
      <dgm:prSet/>
      <dgm:spPr/>
      <dgm:t>
        <a:bodyPr/>
        <a:lstStyle/>
        <a:p>
          <a:endParaRPr lang="en-US"/>
        </a:p>
      </dgm:t>
    </dgm:pt>
    <dgm:pt modelId="{D083C21C-438A-4E41-9DE5-1ACE8E26A8DE}" type="sibTrans" cxnId="{2D561B43-CEDB-4FA8-8392-E9B73A1628F2}">
      <dgm:prSet/>
      <dgm:spPr/>
      <dgm:t>
        <a:bodyPr/>
        <a:lstStyle/>
        <a:p>
          <a:endParaRPr lang="en-US"/>
        </a:p>
      </dgm:t>
    </dgm:pt>
    <dgm:pt modelId="{BEB02D99-5F5A-4E88-87DE-2AAB429269E3}">
      <dgm:prSet/>
      <dgm:spPr/>
      <dgm:t>
        <a:bodyPr/>
        <a:lstStyle/>
        <a:p>
          <a:r>
            <a:rPr lang="fr-FR" dirty="0"/>
            <a:t>Présentation du </a:t>
          </a:r>
          <a:r>
            <a:rPr lang="fr-FR" dirty="0" err="1"/>
            <a:t>dataset</a:t>
          </a:r>
          <a:endParaRPr lang="en-US" dirty="0"/>
        </a:p>
      </dgm:t>
    </dgm:pt>
    <dgm:pt modelId="{4CAD6BF2-AB2E-4B09-92E1-0D6A6E91E9C7}" type="parTrans" cxnId="{80624332-B38A-4D31-8EB1-89D044D2A470}">
      <dgm:prSet/>
      <dgm:spPr/>
      <dgm:t>
        <a:bodyPr/>
        <a:lstStyle/>
        <a:p>
          <a:endParaRPr lang="en-US"/>
        </a:p>
      </dgm:t>
    </dgm:pt>
    <dgm:pt modelId="{4C793D8D-2D94-4D2C-BFE1-3E7C05BFC43B}" type="sibTrans" cxnId="{80624332-B38A-4D31-8EB1-89D044D2A470}">
      <dgm:prSet/>
      <dgm:spPr/>
      <dgm:t>
        <a:bodyPr/>
        <a:lstStyle/>
        <a:p>
          <a:endParaRPr lang="en-US"/>
        </a:p>
      </dgm:t>
    </dgm:pt>
    <dgm:pt modelId="{B7A4DD5C-A20C-4740-A8B8-C46C08CDA91B}">
      <dgm:prSet/>
      <dgm:spPr/>
      <dgm:t>
        <a:bodyPr/>
        <a:lstStyle/>
        <a:p>
          <a:r>
            <a:rPr lang="fr-FR"/>
            <a:t>Présentation des variables</a:t>
          </a:r>
          <a:endParaRPr lang="en-US"/>
        </a:p>
      </dgm:t>
    </dgm:pt>
    <dgm:pt modelId="{2E10576F-E764-475D-8356-2B09E4611E80}" type="parTrans" cxnId="{D94E7216-D430-41A5-813D-AC44B5F8674C}">
      <dgm:prSet/>
      <dgm:spPr/>
      <dgm:t>
        <a:bodyPr/>
        <a:lstStyle/>
        <a:p>
          <a:endParaRPr lang="en-US"/>
        </a:p>
      </dgm:t>
    </dgm:pt>
    <dgm:pt modelId="{95FB5834-7C4C-4392-B8EF-7600A854777A}" type="sibTrans" cxnId="{D94E7216-D430-41A5-813D-AC44B5F8674C}">
      <dgm:prSet/>
      <dgm:spPr/>
      <dgm:t>
        <a:bodyPr/>
        <a:lstStyle/>
        <a:p>
          <a:endParaRPr lang="en-US"/>
        </a:p>
      </dgm:t>
    </dgm:pt>
    <dgm:pt modelId="{F61731BF-5A08-4ED2-8D96-1EE5A6B1C6A5}">
      <dgm:prSet/>
      <dgm:spPr/>
      <dgm:t>
        <a:bodyPr/>
        <a:lstStyle/>
        <a:p>
          <a:r>
            <a:rPr lang="fr-FR"/>
            <a:t>Compréhension globale des données</a:t>
          </a:r>
          <a:endParaRPr lang="en-US"/>
        </a:p>
      </dgm:t>
    </dgm:pt>
    <dgm:pt modelId="{FB7B9ED8-34D0-4DDF-A50D-69A9D3628FAA}" type="parTrans" cxnId="{128C09A8-591E-4FDA-990D-9BCDCEC5E8D4}">
      <dgm:prSet/>
      <dgm:spPr/>
      <dgm:t>
        <a:bodyPr/>
        <a:lstStyle/>
        <a:p>
          <a:endParaRPr lang="en-US"/>
        </a:p>
      </dgm:t>
    </dgm:pt>
    <dgm:pt modelId="{5AA24680-EC91-4349-9C55-A5B9AB5418A0}" type="sibTrans" cxnId="{128C09A8-591E-4FDA-990D-9BCDCEC5E8D4}">
      <dgm:prSet/>
      <dgm:spPr/>
      <dgm:t>
        <a:bodyPr/>
        <a:lstStyle/>
        <a:p>
          <a:endParaRPr lang="en-US"/>
        </a:p>
      </dgm:t>
    </dgm:pt>
    <dgm:pt modelId="{517F8020-3D10-42E8-8C89-AF81611BCCA3}">
      <dgm:prSet/>
      <dgm:spPr/>
      <dgm:t>
        <a:bodyPr/>
        <a:lstStyle/>
        <a:p>
          <a:r>
            <a:rPr lang="fr-FR" dirty="0"/>
            <a:t>Visualisation des données </a:t>
          </a:r>
        </a:p>
      </dgm:t>
    </dgm:pt>
    <dgm:pt modelId="{16184A45-8E48-4F99-B92D-116E80E5A337}" type="parTrans" cxnId="{CC4E07C1-B7B1-4B9F-8C7F-920050B8A6BC}">
      <dgm:prSet/>
      <dgm:spPr/>
      <dgm:t>
        <a:bodyPr/>
        <a:lstStyle/>
        <a:p>
          <a:endParaRPr lang="en-US"/>
        </a:p>
      </dgm:t>
    </dgm:pt>
    <dgm:pt modelId="{9374EC7A-46B3-4BF2-8F89-265276D5607C}" type="sibTrans" cxnId="{CC4E07C1-B7B1-4B9F-8C7F-920050B8A6BC}">
      <dgm:prSet/>
      <dgm:spPr/>
      <dgm:t>
        <a:bodyPr/>
        <a:lstStyle/>
        <a:p>
          <a:endParaRPr lang="en-US"/>
        </a:p>
      </dgm:t>
    </dgm:pt>
    <dgm:pt modelId="{5448FC2E-8E34-40B0-BB47-956F7D28CAFF}">
      <dgm:prSet/>
      <dgm:spPr/>
      <dgm:t>
        <a:bodyPr/>
        <a:lstStyle/>
        <a:p>
          <a:r>
            <a:rPr lang="fr-FR" dirty="0"/>
            <a:t>Nettoyage et agrégation des données</a:t>
          </a:r>
          <a:endParaRPr lang="en-US" dirty="0"/>
        </a:p>
      </dgm:t>
    </dgm:pt>
    <dgm:pt modelId="{DC16D0FC-A5C8-454E-A35E-0F08BB71C5A4}" type="parTrans" cxnId="{DF3F3456-745D-4CC9-B39B-E653E7BE55AA}">
      <dgm:prSet/>
      <dgm:spPr/>
      <dgm:t>
        <a:bodyPr/>
        <a:lstStyle/>
        <a:p>
          <a:endParaRPr lang="en-US"/>
        </a:p>
      </dgm:t>
    </dgm:pt>
    <dgm:pt modelId="{5FF92A13-C54D-439F-8772-8D66C3D6209C}" type="sibTrans" cxnId="{DF3F3456-745D-4CC9-B39B-E653E7BE55AA}">
      <dgm:prSet/>
      <dgm:spPr/>
      <dgm:t>
        <a:bodyPr/>
        <a:lstStyle/>
        <a:p>
          <a:endParaRPr lang="en-US"/>
        </a:p>
      </dgm:t>
    </dgm:pt>
    <dgm:pt modelId="{4DEBA274-B987-4B18-81A1-C0E9C58FD177}">
      <dgm:prSet/>
      <dgm:spPr/>
      <dgm:t>
        <a:bodyPr/>
        <a:lstStyle/>
        <a:p>
          <a:r>
            <a:rPr lang="fr-FR" dirty="0"/>
            <a:t>Différents modèles de régression</a:t>
          </a:r>
          <a:endParaRPr lang="en-US" dirty="0"/>
        </a:p>
      </dgm:t>
    </dgm:pt>
    <dgm:pt modelId="{E5FCE142-A7D3-45D4-801C-AA65A769077C}" type="parTrans" cxnId="{311B9CDC-F32B-4AC8-ACE4-CCA4F7EC6226}">
      <dgm:prSet/>
      <dgm:spPr/>
      <dgm:t>
        <a:bodyPr/>
        <a:lstStyle/>
        <a:p>
          <a:endParaRPr lang="en-US"/>
        </a:p>
      </dgm:t>
    </dgm:pt>
    <dgm:pt modelId="{9777057E-583A-4C2B-BA73-F603176CDF54}" type="sibTrans" cxnId="{311B9CDC-F32B-4AC8-ACE4-CCA4F7EC6226}">
      <dgm:prSet/>
      <dgm:spPr/>
      <dgm:t>
        <a:bodyPr/>
        <a:lstStyle/>
        <a:p>
          <a:endParaRPr lang="en-US"/>
        </a:p>
      </dgm:t>
    </dgm:pt>
    <dgm:pt modelId="{37F8781D-3A64-4CE5-9C91-F3840EB4EC8A}">
      <dgm:prSet/>
      <dgm:spPr/>
      <dgm:t>
        <a:bodyPr/>
        <a:lstStyle/>
        <a:p>
          <a:r>
            <a:rPr lang="en-US" dirty="0" err="1"/>
            <a:t>Nettoyage</a:t>
          </a:r>
          <a:r>
            <a:rPr lang="en-US" dirty="0"/>
            <a:t> des </a:t>
          </a:r>
          <a:r>
            <a:rPr lang="en-US" dirty="0" err="1"/>
            <a:t>colonnes</a:t>
          </a:r>
          <a:endParaRPr lang="en-US" dirty="0"/>
        </a:p>
      </dgm:t>
    </dgm:pt>
    <dgm:pt modelId="{B4CF48A2-9FB5-445B-B8D6-BBE8A5F8BB92}" type="parTrans" cxnId="{E4EA5BFE-1857-4BB5-AA94-90029691FCF1}">
      <dgm:prSet/>
      <dgm:spPr/>
      <dgm:t>
        <a:bodyPr/>
        <a:lstStyle/>
        <a:p>
          <a:endParaRPr lang="fr-FR"/>
        </a:p>
      </dgm:t>
    </dgm:pt>
    <dgm:pt modelId="{62336D24-20FA-4CBE-8EA8-A884B788DD0C}" type="sibTrans" cxnId="{E4EA5BFE-1857-4BB5-AA94-90029691FCF1}">
      <dgm:prSet/>
      <dgm:spPr/>
      <dgm:t>
        <a:bodyPr/>
        <a:lstStyle/>
        <a:p>
          <a:endParaRPr lang="fr-FR"/>
        </a:p>
      </dgm:t>
    </dgm:pt>
    <dgm:pt modelId="{2EF0C3C4-6525-4D9F-94AA-8270BFBF7DB7}">
      <dgm:prSet/>
      <dgm:spPr/>
      <dgm:t>
        <a:bodyPr/>
        <a:lstStyle/>
        <a:p>
          <a:r>
            <a:rPr lang="en-US" dirty="0" err="1"/>
            <a:t>Aggrégation</a:t>
          </a:r>
          <a:endParaRPr lang="en-US" dirty="0"/>
        </a:p>
      </dgm:t>
    </dgm:pt>
    <dgm:pt modelId="{FAE04711-E66B-4E9D-A6E7-D74625BF839C}" type="parTrans" cxnId="{58A7A5E6-054C-4FFB-92D1-185E0E879FA1}">
      <dgm:prSet/>
      <dgm:spPr/>
      <dgm:t>
        <a:bodyPr/>
        <a:lstStyle/>
        <a:p>
          <a:endParaRPr lang="fr-FR"/>
        </a:p>
      </dgm:t>
    </dgm:pt>
    <dgm:pt modelId="{5519D45A-C690-4AD7-B378-FFE5902B33AE}" type="sibTrans" cxnId="{58A7A5E6-054C-4FFB-92D1-185E0E879FA1}">
      <dgm:prSet/>
      <dgm:spPr/>
      <dgm:t>
        <a:bodyPr/>
        <a:lstStyle/>
        <a:p>
          <a:endParaRPr lang="fr-FR"/>
        </a:p>
      </dgm:t>
    </dgm:pt>
    <dgm:pt modelId="{9B3138A7-7A35-4ED5-85E3-31FDDB4867D8}">
      <dgm:prSet/>
      <dgm:spPr/>
      <dgm:t>
        <a:bodyPr/>
        <a:lstStyle/>
        <a:p>
          <a:r>
            <a:rPr lang="fr-FR" dirty="0"/>
            <a:t>Première corrélation</a:t>
          </a:r>
          <a:endParaRPr lang="en-US" dirty="0"/>
        </a:p>
      </dgm:t>
    </dgm:pt>
    <dgm:pt modelId="{0071B6F8-A12A-4E02-A760-38ABF8B13A4A}" type="parTrans" cxnId="{E888F870-6C2B-46D6-A22F-FD27B6216FEA}">
      <dgm:prSet/>
      <dgm:spPr/>
      <dgm:t>
        <a:bodyPr/>
        <a:lstStyle/>
        <a:p>
          <a:endParaRPr lang="fr-FR"/>
        </a:p>
      </dgm:t>
    </dgm:pt>
    <dgm:pt modelId="{43556215-626B-4BA6-A27F-1BD4FD311459}" type="sibTrans" cxnId="{E888F870-6C2B-46D6-A22F-FD27B6216FEA}">
      <dgm:prSet/>
      <dgm:spPr/>
      <dgm:t>
        <a:bodyPr/>
        <a:lstStyle/>
        <a:p>
          <a:endParaRPr lang="fr-FR"/>
        </a:p>
      </dgm:t>
    </dgm:pt>
    <dgm:pt modelId="{0255A337-5617-469A-B5D8-6C3EF2113932}">
      <dgm:prSet/>
      <dgm:spPr/>
      <dgm:t>
        <a:bodyPr/>
        <a:lstStyle/>
        <a:p>
          <a:r>
            <a:rPr lang="en-US" dirty="0" err="1"/>
            <a:t>Quels</a:t>
          </a:r>
          <a:r>
            <a:rPr lang="en-US" dirty="0"/>
            <a:t> </a:t>
          </a:r>
          <a:r>
            <a:rPr lang="en-US" dirty="0" err="1"/>
            <a:t>modèles</a:t>
          </a:r>
          <a:r>
            <a:rPr lang="en-US" dirty="0"/>
            <a:t> ?</a:t>
          </a:r>
        </a:p>
      </dgm:t>
    </dgm:pt>
    <dgm:pt modelId="{E2E8F664-8308-4A5A-BFC9-303A8B51BC53}" type="parTrans" cxnId="{C6F2C11D-D05D-4354-8B7D-9B81D425EAF0}">
      <dgm:prSet/>
      <dgm:spPr/>
      <dgm:t>
        <a:bodyPr/>
        <a:lstStyle/>
        <a:p>
          <a:endParaRPr lang="fr-FR"/>
        </a:p>
      </dgm:t>
    </dgm:pt>
    <dgm:pt modelId="{D1355DB0-4EB7-44CB-A3D5-66A545DF198F}" type="sibTrans" cxnId="{C6F2C11D-D05D-4354-8B7D-9B81D425EAF0}">
      <dgm:prSet/>
      <dgm:spPr/>
      <dgm:t>
        <a:bodyPr/>
        <a:lstStyle/>
        <a:p>
          <a:endParaRPr lang="fr-FR"/>
        </a:p>
      </dgm:t>
    </dgm:pt>
    <dgm:pt modelId="{764E5A81-8A33-4346-9B0E-BC86478FF04C}">
      <dgm:prSet/>
      <dgm:spPr/>
      <dgm:t>
        <a:bodyPr/>
        <a:lstStyle/>
        <a:p>
          <a:r>
            <a:rPr lang="en-US" dirty="0"/>
            <a:t>Le </a:t>
          </a:r>
          <a:r>
            <a:rPr lang="en-US" dirty="0" err="1"/>
            <a:t>meilleure</a:t>
          </a:r>
          <a:r>
            <a:rPr lang="en-US" dirty="0"/>
            <a:t> score</a:t>
          </a:r>
        </a:p>
      </dgm:t>
    </dgm:pt>
    <dgm:pt modelId="{A2E22CCD-90A2-4B07-801F-B5CA806A5BDD}" type="parTrans" cxnId="{029F48F8-0035-4CC8-A438-F9CBA7B3CECB}">
      <dgm:prSet/>
      <dgm:spPr/>
      <dgm:t>
        <a:bodyPr/>
        <a:lstStyle/>
        <a:p>
          <a:endParaRPr lang="fr-FR"/>
        </a:p>
      </dgm:t>
    </dgm:pt>
    <dgm:pt modelId="{F0C93265-C0F2-44A5-8D41-E7E2D2E39435}" type="sibTrans" cxnId="{029F48F8-0035-4CC8-A438-F9CBA7B3CECB}">
      <dgm:prSet/>
      <dgm:spPr/>
      <dgm:t>
        <a:bodyPr/>
        <a:lstStyle/>
        <a:p>
          <a:endParaRPr lang="fr-FR"/>
        </a:p>
      </dgm:t>
    </dgm:pt>
    <dgm:pt modelId="{E5FD7D58-DF7D-478B-8635-E227A18E2AE9}">
      <dgm:prSet/>
      <dgm:spPr/>
      <dgm:t>
        <a:bodyPr/>
        <a:lstStyle/>
        <a:p>
          <a:r>
            <a:rPr lang="fr-FR" dirty="0"/>
            <a:t>La </a:t>
          </a:r>
          <a:r>
            <a:rPr lang="fr-FR" dirty="0" err="1"/>
            <a:t>dataframe</a:t>
          </a:r>
          <a:endParaRPr lang="fr-FR" dirty="0"/>
        </a:p>
      </dgm:t>
    </dgm:pt>
    <dgm:pt modelId="{B9F25B51-4D7A-4F9F-9F4C-C8333869485C}" type="parTrans" cxnId="{142E6D77-6C7A-4F32-9578-506AFF15BF02}">
      <dgm:prSet/>
      <dgm:spPr/>
      <dgm:t>
        <a:bodyPr/>
        <a:lstStyle/>
        <a:p>
          <a:endParaRPr lang="fr-FR"/>
        </a:p>
      </dgm:t>
    </dgm:pt>
    <dgm:pt modelId="{044CD496-646E-4EB3-9B59-5AC8EEF1F5FC}" type="sibTrans" cxnId="{142E6D77-6C7A-4F32-9578-506AFF15BF02}">
      <dgm:prSet/>
      <dgm:spPr/>
      <dgm:t>
        <a:bodyPr/>
        <a:lstStyle/>
        <a:p>
          <a:endParaRPr lang="fr-FR"/>
        </a:p>
      </dgm:t>
    </dgm:pt>
    <dgm:pt modelId="{D478EBD4-8F90-48D8-90B9-12C162574CCA}">
      <dgm:prSet/>
      <dgm:spPr/>
      <dgm:t>
        <a:bodyPr/>
        <a:lstStyle/>
        <a:p>
          <a:r>
            <a:rPr lang="fr-FR" dirty="0"/>
            <a:t>Quelle relation entre elle ?</a:t>
          </a:r>
        </a:p>
      </dgm:t>
    </dgm:pt>
    <dgm:pt modelId="{CF65AF73-0FE5-4E36-8130-11D8934395F2}" type="parTrans" cxnId="{406EBF31-6918-4D6E-B772-AD202C3F91FF}">
      <dgm:prSet/>
      <dgm:spPr/>
      <dgm:t>
        <a:bodyPr/>
        <a:lstStyle/>
        <a:p>
          <a:endParaRPr lang="fr-FR"/>
        </a:p>
      </dgm:t>
    </dgm:pt>
    <dgm:pt modelId="{8DF7133A-45D1-42FB-ABFA-E52B8A89A39F}" type="sibTrans" cxnId="{406EBF31-6918-4D6E-B772-AD202C3F91FF}">
      <dgm:prSet/>
      <dgm:spPr/>
      <dgm:t>
        <a:bodyPr/>
        <a:lstStyle/>
        <a:p>
          <a:endParaRPr lang="fr-FR"/>
        </a:p>
      </dgm:t>
    </dgm:pt>
    <dgm:pt modelId="{BCBF096A-1424-4F2C-9FE2-70D389B9186A}" type="pres">
      <dgm:prSet presAssocID="{9C107BFC-461E-448E-9C61-9AB10C1B7D6E}" presName="Name0" presStyleCnt="0">
        <dgm:presLayoutVars>
          <dgm:dir/>
          <dgm:resizeHandles val="exact"/>
        </dgm:presLayoutVars>
      </dgm:prSet>
      <dgm:spPr/>
    </dgm:pt>
    <dgm:pt modelId="{1317493C-7D90-4B6A-AB0C-FCE5983E22FC}" type="pres">
      <dgm:prSet presAssocID="{9EE70FF3-DA0A-4A44-B720-488169CDAE03}" presName="node" presStyleLbl="node1" presStyleIdx="0" presStyleCnt="6">
        <dgm:presLayoutVars>
          <dgm:bulletEnabled val="1"/>
        </dgm:presLayoutVars>
      </dgm:prSet>
      <dgm:spPr/>
    </dgm:pt>
    <dgm:pt modelId="{F651777C-CC89-4E4C-9C02-A34C42BB39C1}" type="pres">
      <dgm:prSet presAssocID="{D083C21C-438A-4E41-9DE5-1ACE8E26A8DE}" presName="sibTrans" presStyleLbl="sibTrans1D1" presStyleIdx="0" presStyleCnt="5"/>
      <dgm:spPr/>
    </dgm:pt>
    <dgm:pt modelId="{BAD03096-6BD1-4A3D-83CA-B5582DD6DBA2}" type="pres">
      <dgm:prSet presAssocID="{D083C21C-438A-4E41-9DE5-1ACE8E26A8DE}" presName="connectorText" presStyleLbl="sibTrans1D1" presStyleIdx="0" presStyleCnt="5"/>
      <dgm:spPr/>
    </dgm:pt>
    <dgm:pt modelId="{A9CBEFFA-E0CA-4E70-84E1-20B772191740}" type="pres">
      <dgm:prSet presAssocID="{BEB02D99-5F5A-4E88-87DE-2AAB429269E3}" presName="node" presStyleLbl="node1" presStyleIdx="1" presStyleCnt="6">
        <dgm:presLayoutVars>
          <dgm:bulletEnabled val="1"/>
        </dgm:presLayoutVars>
      </dgm:prSet>
      <dgm:spPr/>
    </dgm:pt>
    <dgm:pt modelId="{2843B084-D0CB-4E27-BC65-FE48924C1E6E}" type="pres">
      <dgm:prSet presAssocID="{4C793D8D-2D94-4D2C-BFE1-3E7C05BFC43B}" presName="sibTrans" presStyleLbl="sibTrans1D1" presStyleIdx="1" presStyleCnt="5"/>
      <dgm:spPr/>
    </dgm:pt>
    <dgm:pt modelId="{85438695-0DA5-4B95-8570-12DCB38B3E46}" type="pres">
      <dgm:prSet presAssocID="{4C793D8D-2D94-4D2C-BFE1-3E7C05BFC43B}" presName="connectorText" presStyleLbl="sibTrans1D1" presStyleIdx="1" presStyleCnt="5"/>
      <dgm:spPr/>
    </dgm:pt>
    <dgm:pt modelId="{A3340BFF-3B81-4DC4-BABA-2292D868C8FE}" type="pres">
      <dgm:prSet presAssocID="{517F8020-3D10-42E8-8C89-AF81611BCCA3}" presName="node" presStyleLbl="node1" presStyleIdx="2" presStyleCnt="6">
        <dgm:presLayoutVars>
          <dgm:bulletEnabled val="1"/>
        </dgm:presLayoutVars>
      </dgm:prSet>
      <dgm:spPr/>
    </dgm:pt>
    <dgm:pt modelId="{A399C366-C4AE-433F-8E65-65428262E4E8}" type="pres">
      <dgm:prSet presAssocID="{9374EC7A-46B3-4BF2-8F89-265276D5607C}" presName="sibTrans" presStyleLbl="sibTrans1D1" presStyleIdx="2" presStyleCnt="5"/>
      <dgm:spPr/>
    </dgm:pt>
    <dgm:pt modelId="{42ECB2DF-C486-4861-BD80-3FDFB84850F8}" type="pres">
      <dgm:prSet presAssocID="{9374EC7A-46B3-4BF2-8F89-265276D5607C}" presName="connectorText" presStyleLbl="sibTrans1D1" presStyleIdx="2" presStyleCnt="5"/>
      <dgm:spPr/>
    </dgm:pt>
    <dgm:pt modelId="{7DC70B0C-4E3C-49DC-92D2-0874D7FC2F2A}" type="pres">
      <dgm:prSet presAssocID="{5448FC2E-8E34-40B0-BB47-956F7D28CAFF}" presName="node" presStyleLbl="node1" presStyleIdx="3" presStyleCnt="6">
        <dgm:presLayoutVars>
          <dgm:bulletEnabled val="1"/>
        </dgm:presLayoutVars>
      </dgm:prSet>
      <dgm:spPr/>
    </dgm:pt>
    <dgm:pt modelId="{259FB54B-B8BB-447A-909D-2E2BC1CDF9B7}" type="pres">
      <dgm:prSet presAssocID="{5FF92A13-C54D-439F-8772-8D66C3D6209C}" presName="sibTrans" presStyleLbl="sibTrans1D1" presStyleIdx="3" presStyleCnt="5"/>
      <dgm:spPr/>
    </dgm:pt>
    <dgm:pt modelId="{7AF60D54-A39E-4000-937C-396B85977152}" type="pres">
      <dgm:prSet presAssocID="{5FF92A13-C54D-439F-8772-8D66C3D6209C}" presName="connectorText" presStyleLbl="sibTrans1D1" presStyleIdx="3" presStyleCnt="5"/>
      <dgm:spPr/>
    </dgm:pt>
    <dgm:pt modelId="{7D484653-CED9-4261-8064-CD8523099BD6}" type="pres">
      <dgm:prSet presAssocID="{9B3138A7-7A35-4ED5-85E3-31FDDB4867D8}" presName="node" presStyleLbl="node1" presStyleIdx="4" presStyleCnt="6">
        <dgm:presLayoutVars>
          <dgm:bulletEnabled val="1"/>
        </dgm:presLayoutVars>
      </dgm:prSet>
      <dgm:spPr/>
    </dgm:pt>
    <dgm:pt modelId="{B16BA7C0-8FA7-46F8-B9CB-ACE9F3330C2A}" type="pres">
      <dgm:prSet presAssocID="{43556215-626B-4BA6-A27F-1BD4FD311459}" presName="sibTrans" presStyleLbl="sibTrans1D1" presStyleIdx="4" presStyleCnt="5"/>
      <dgm:spPr/>
    </dgm:pt>
    <dgm:pt modelId="{12A2E105-6921-484B-B466-A75EF7CD69D3}" type="pres">
      <dgm:prSet presAssocID="{43556215-626B-4BA6-A27F-1BD4FD311459}" presName="connectorText" presStyleLbl="sibTrans1D1" presStyleIdx="4" presStyleCnt="5"/>
      <dgm:spPr/>
    </dgm:pt>
    <dgm:pt modelId="{4DB31CED-3954-42E5-82FE-507915A8E3A4}" type="pres">
      <dgm:prSet presAssocID="{4DEBA274-B987-4B18-81A1-C0E9C58FD177}" presName="node" presStyleLbl="node1" presStyleIdx="5" presStyleCnt="6">
        <dgm:presLayoutVars>
          <dgm:bulletEnabled val="1"/>
        </dgm:presLayoutVars>
      </dgm:prSet>
      <dgm:spPr/>
    </dgm:pt>
  </dgm:ptLst>
  <dgm:cxnLst>
    <dgm:cxn modelId="{4BB84700-869D-49AA-A89F-D4AE3F9779B0}" type="presOf" srcId="{5FF92A13-C54D-439F-8772-8D66C3D6209C}" destId="{259FB54B-B8BB-447A-909D-2E2BC1CDF9B7}" srcOrd="0" destOrd="0" presId="urn:microsoft.com/office/officeart/2016/7/layout/RepeatingBendingProcessNew"/>
    <dgm:cxn modelId="{98DAF710-FE60-48D9-A43C-236EBA267BA5}" type="presOf" srcId="{4C793D8D-2D94-4D2C-BFE1-3E7C05BFC43B}" destId="{85438695-0DA5-4B95-8570-12DCB38B3E46}" srcOrd="1" destOrd="0" presId="urn:microsoft.com/office/officeart/2016/7/layout/RepeatingBendingProcessNew"/>
    <dgm:cxn modelId="{629DAF14-F4D6-4A6B-B232-0F20AC1A5297}" type="presOf" srcId="{BEB02D99-5F5A-4E88-87DE-2AAB429269E3}" destId="{A9CBEFFA-E0CA-4E70-84E1-20B772191740}" srcOrd="0" destOrd="0" presId="urn:microsoft.com/office/officeart/2016/7/layout/RepeatingBendingProcessNew"/>
    <dgm:cxn modelId="{7D29C015-B649-43DE-83FE-8F472031075B}" type="presOf" srcId="{E5FD7D58-DF7D-478B-8635-E227A18E2AE9}" destId="{A3340BFF-3B81-4DC4-BABA-2292D868C8FE}" srcOrd="0" destOrd="1" presId="urn:microsoft.com/office/officeart/2016/7/layout/RepeatingBendingProcessNew"/>
    <dgm:cxn modelId="{D94E7216-D430-41A5-813D-AC44B5F8674C}" srcId="{BEB02D99-5F5A-4E88-87DE-2AAB429269E3}" destId="{B7A4DD5C-A20C-4740-A8B8-C46C08CDA91B}" srcOrd="0" destOrd="0" parTransId="{2E10576F-E764-475D-8356-2B09E4611E80}" sibTransId="{95FB5834-7C4C-4392-B8EF-7600A854777A}"/>
    <dgm:cxn modelId="{C6F2C11D-D05D-4354-8B7D-9B81D425EAF0}" srcId="{4DEBA274-B987-4B18-81A1-C0E9C58FD177}" destId="{0255A337-5617-469A-B5D8-6C3EF2113932}" srcOrd="0" destOrd="0" parTransId="{E2E8F664-8308-4A5A-BFC9-303A8B51BC53}" sibTransId="{D1355DB0-4EB7-44CB-A3D5-66A545DF198F}"/>
    <dgm:cxn modelId="{7F303721-F4D3-4220-832A-D60F1C946CCB}" type="presOf" srcId="{9B3138A7-7A35-4ED5-85E3-31FDDB4867D8}" destId="{7D484653-CED9-4261-8064-CD8523099BD6}" srcOrd="0" destOrd="0" presId="urn:microsoft.com/office/officeart/2016/7/layout/RepeatingBendingProcessNew"/>
    <dgm:cxn modelId="{A5A8692F-5599-4688-93A4-B5350D7A5728}" type="presOf" srcId="{D478EBD4-8F90-48D8-90B9-12C162574CCA}" destId="{A3340BFF-3B81-4DC4-BABA-2292D868C8FE}" srcOrd="0" destOrd="2" presId="urn:microsoft.com/office/officeart/2016/7/layout/RepeatingBendingProcessNew"/>
    <dgm:cxn modelId="{406EBF31-6918-4D6E-B772-AD202C3F91FF}" srcId="{517F8020-3D10-42E8-8C89-AF81611BCCA3}" destId="{D478EBD4-8F90-48D8-90B9-12C162574CCA}" srcOrd="1" destOrd="0" parTransId="{CF65AF73-0FE5-4E36-8130-11D8934395F2}" sibTransId="{8DF7133A-45D1-42FB-ABFA-E52B8A89A39F}"/>
    <dgm:cxn modelId="{80624332-B38A-4D31-8EB1-89D044D2A470}" srcId="{9C107BFC-461E-448E-9C61-9AB10C1B7D6E}" destId="{BEB02D99-5F5A-4E88-87DE-2AAB429269E3}" srcOrd="1" destOrd="0" parTransId="{4CAD6BF2-AB2E-4B09-92E1-0D6A6E91E9C7}" sibTransId="{4C793D8D-2D94-4D2C-BFE1-3E7C05BFC43B}"/>
    <dgm:cxn modelId="{5F345C3C-DC2A-4AB7-BA0E-6C2BF317D21B}" type="presOf" srcId="{B7A4DD5C-A20C-4740-A8B8-C46C08CDA91B}" destId="{A9CBEFFA-E0CA-4E70-84E1-20B772191740}" srcOrd="0" destOrd="1" presId="urn:microsoft.com/office/officeart/2016/7/layout/RepeatingBendingProcessNew"/>
    <dgm:cxn modelId="{9508ED3D-A9AF-449A-BFDB-41AF1E4AA78C}" type="presOf" srcId="{9C107BFC-461E-448E-9C61-9AB10C1B7D6E}" destId="{BCBF096A-1424-4F2C-9FE2-70D389B9186A}" srcOrd="0" destOrd="0" presId="urn:microsoft.com/office/officeart/2016/7/layout/RepeatingBendingProcessNew"/>
    <dgm:cxn modelId="{016CAA3E-49B9-4AD9-8C64-98217ACADEF6}" type="presOf" srcId="{5FF92A13-C54D-439F-8772-8D66C3D6209C}" destId="{7AF60D54-A39E-4000-937C-396B85977152}" srcOrd="1" destOrd="0" presId="urn:microsoft.com/office/officeart/2016/7/layout/RepeatingBendingProcessNew"/>
    <dgm:cxn modelId="{A05DFA5B-E1D1-4B64-AC09-3DB3AFEFBE22}" type="presOf" srcId="{0255A337-5617-469A-B5D8-6C3EF2113932}" destId="{4DB31CED-3954-42E5-82FE-507915A8E3A4}" srcOrd="0" destOrd="1" presId="urn:microsoft.com/office/officeart/2016/7/layout/RepeatingBendingProcessNew"/>
    <dgm:cxn modelId="{79096B61-4325-41BE-8052-DBCEA8BD230C}" type="presOf" srcId="{517F8020-3D10-42E8-8C89-AF81611BCCA3}" destId="{A3340BFF-3B81-4DC4-BABA-2292D868C8FE}" srcOrd="0" destOrd="0" presId="urn:microsoft.com/office/officeart/2016/7/layout/RepeatingBendingProcessNew"/>
    <dgm:cxn modelId="{2D561B43-CEDB-4FA8-8392-E9B73A1628F2}" srcId="{9C107BFC-461E-448E-9C61-9AB10C1B7D6E}" destId="{9EE70FF3-DA0A-4A44-B720-488169CDAE03}" srcOrd="0" destOrd="0" parTransId="{5297B178-39CD-4CEF-8190-929F2218CCE4}" sibTransId="{D083C21C-438A-4E41-9DE5-1ACE8E26A8DE}"/>
    <dgm:cxn modelId="{F416B265-B840-4BA1-AC8F-7E50C884F991}" type="presOf" srcId="{D083C21C-438A-4E41-9DE5-1ACE8E26A8DE}" destId="{F651777C-CC89-4E4C-9C02-A34C42BB39C1}" srcOrd="0" destOrd="0" presId="urn:microsoft.com/office/officeart/2016/7/layout/RepeatingBendingProcessNew"/>
    <dgm:cxn modelId="{70174F69-DBA8-4FCB-9950-897E97BCC494}" type="presOf" srcId="{37F8781D-3A64-4CE5-9C91-F3840EB4EC8A}" destId="{7DC70B0C-4E3C-49DC-92D2-0874D7FC2F2A}" srcOrd="0" destOrd="1" presId="urn:microsoft.com/office/officeart/2016/7/layout/RepeatingBendingProcessNew"/>
    <dgm:cxn modelId="{DEDF8E69-17C7-4366-A040-241A0684CAD5}" type="presOf" srcId="{5448FC2E-8E34-40B0-BB47-956F7D28CAFF}" destId="{7DC70B0C-4E3C-49DC-92D2-0874D7FC2F2A}" srcOrd="0" destOrd="0" presId="urn:microsoft.com/office/officeart/2016/7/layout/RepeatingBendingProcessNew"/>
    <dgm:cxn modelId="{D14A146D-921F-4FF8-A91D-C78BA9091FB2}" type="presOf" srcId="{4DEBA274-B987-4B18-81A1-C0E9C58FD177}" destId="{4DB31CED-3954-42E5-82FE-507915A8E3A4}" srcOrd="0" destOrd="0" presId="urn:microsoft.com/office/officeart/2016/7/layout/RepeatingBendingProcessNew"/>
    <dgm:cxn modelId="{E888F870-6C2B-46D6-A22F-FD27B6216FEA}" srcId="{9C107BFC-461E-448E-9C61-9AB10C1B7D6E}" destId="{9B3138A7-7A35-4ED5-85E3-31FDDB4867D8}" srcOrd="4" destOrd="0" parTransId="{0071B6F8-A12A-4E02-A760-38ABF8B13A4A}" sibTransId="{43556215-626B-4BA6-A27F-1BD4FD311459}"/>
    <dgm:cxn modelId="{3E91CA51-E459-43CF-A814-0644DD02435A}" type="presOf" srcId="{D083C21C-438A-4E41-9DE5-1ACE8E26A8DE}" destId="{BAD03096-6BD1-4A3D-83CA-B5582DD6DBA2}" srcOrd="1" destOrd="0" presId="urn:microsoft.com/office/officeart/2016/7/layout/RepeatingBendingProcessNew"/>
    <dgm:cxn modelId="{23490E52-6310-4B85-9159-ED64078BF8BB}" type="presOf" srcId="{9374EC7A-46B3-4BF2-8F89-265276D5607C}" destId="{42ECB2DF-C486-4861-BD80-3FDFB84850F8}" srcOrd="1" destOrd="0" presId="urn:microsoft.com/office/officeart/2016/7/layout/RepeatingBendingProcessNew"/>
    <dgm:cxn modelId="{DF3F3456-745D-4CC9-B39B-E653E7BE55AA}" srcId="{9C107BFC-461E-448E-9C61-9AB10C1B7D6E}" destId="{5448FC2E-8E34-40B0-BB47-956F7D28CAFF}" srcOrd="3" destOrd="0" parTransId="{DC16D0FC-A5C8-454E-A35E-0F08BB71C5A4}" sibTransId="{5FF92A13-C54D-439F-8772-8D66C3D6209C}"/>
    <dgm:cxn modelId="{142E6D77-6C7A-4F32-9578-506AFF15BF02}" srcId="{517F8020-3D10-42E8-8C89-AF81611BCCA3}" destId="{E5FD7D58-DF7D-478B-8635-E227A18E2AE9}" srcOrd="0" destOrd="0" parTransId="{B9F25B51-4D7A-4F9F-9F4C-C8333869485C}" sibTransId="{044CD496-646E-4EB3-9B59-5AC8EEF1F5FC}"/>
    <dgm:cxn modelId="{F3121295-DF96-42EB-A7FC-78E96C4C0108}" type="presOf" srcId="{2EF0C3C4-6525-4D9F-94AA-8270BFBF7DB7}" destId="{7DC70B0C-4E3C-49DC-92D2-0874D7FC2F2A}" srcOrd="0" destOrd="2" presId="urn:microsoft.com/office/officeart/2016/7/layout/RepeatingBendingProcessNew"/>
    <dgm:cxn modelId="{5B023697-8D59-4F59-8C8A-82879F71627B}" type="presOf" srcId="{F61731BF-5A08-4ED2-8D96-1EE5A6B1C6A5}" destId="{A9CBEFFA-E0CA-4E70-84E1-20B772191740}" srcOrd="0" destOrd="2" presId="urn:microsoft.com/office/officeart/2016/7/layout/RepeatingBendingProcessNew"/>
    <dgm:cxn modelId="{128C09A8-591E-4FDA-990D-9BCDCEC5E8D4}" srcId="{BEB02D99-5F5A-4E88-87DE-2AAB429269E3}" destId="{F61731BF-5A08-4ED2-8D96-1EE5A6B1C6A5}" srcOrd="1" destOrd="0" parTransId="{FB7B9ED8-34D0-4DDF-A50D-69A9D3628FAA}" sibTransId="{5AA24680-EC91-4349-9C55-A5B9AB5418A0}"/>
    <dgm:cxn modelId="{FCA2AAB1-93E6-48B2-ABE1-56D68F149A75}" type="presOf" srcId="{43556215-626B-4BA6-A27F-1BD4FD311459}" destId="{B16BA7C0-8FA7-46F8-B9CB-ACE9F3330C2A}" srcOrd="0" destOrd="0" presId="urn:microsoft.com/office/officeart/2016/7/layout/RepeatingBendingProcessNew"/>
    <dgm:cxn modelId="{B87EB3BB-CC41-4A5C-BB23-DB000DA592D5}" type="presOf" srcId="{9EE70FF3-DA0A-4A44-B720-488169CDAE03}" destId="{1317493C-7D90-4B6A-AB0C-FCE5983E22FC}" srcOrd="0" destOrd="0" presId="urn:microsoft.com/office/officeart/2016/7/layout/RepeatingBendingProcessNew"/>
    <dgm:cxn modelId="{CC4E07C1-B7B1-4B9F-8C7F-920050B8A6BC}" srcId="{9C107BFC-461E-448E-9C61-9AB10C1B7D6E}" destId="{517F8020-3D10-42E8-8C89-AF81611BCCA3}" srcOrd="2" destOrd="0" parTransId="{16184A45-8E48-4F99-B92D-116E80E5A337}" sibTransId="{9374EC7A-46B3-4BF2-8F89-265276D5607C}"/>
    <dgm:cxn modelId="{B07A2ECE-B6ED-4674-A691-0A3F16B60F9B}" type="presOf" srcId="{4C793D8D-2D94-4D2C-BFE1-3E7C05BFC43B}" destId="{2843B084-D0CB-4E27-BC65-FE48924C1E6E}" srcOrd="0" destOrd="0" presId="urn:microsoft.com/office/officeart/2016/7/layout/RepeatingBendingProcessNew"/>
    <dgm:cxn modelId="{EB0CE3D7-359A-40D2-A104-464BF056DC80}" type="presOf" srcId="{9374EC7A-46B3-4BF2-8F89-265276D5607C}" destId="{A399C366-C4AE-433F-8E65-65428262E4E8}" srcOrd="0" destOrd="0" presId="urn:microsoft.com/office/officeart/2016/7/layout/RepeatingBendingProcessNew"/>
    <dgm:cxn modelId="{311B9CDC-F32B-4AC8-ACE4-CCA4F7EC6226}" srcId="{9C107BFC-461E-448E-9C61-9AB10C1B7D6E}" destId="{4DEBA274-B987-4B18-81A1-C0E9C58FD177}" srcOrd="5" destOrd="0" parTransId="{E5FCE142-A7D3-45D4-801C-AA65A769077C}" sibTransId="{9777057E-583A-4C2B-BA73-F603176CDF54}"/>
    <dgm:cxn modelId="{58A7A5E6-054C-4FFB-92D1-185E0E879FA1}" srcId="{5448FC2E-8E34-40B0-BB47-956F7D28CAFF}" destId="{2EF0C3C4-6525-4D9F-94AA-8270BFBF7DB7}" srcOrd="1" destOrd="0" parTransId="{FAE04711-E66B-4E9D-A6E7-D74625BF839C}" sibTransId="{5519D45A-C690-4AD7-B378-FFE5902B33AE}"/>
    <dgm:cxn modelId="{511F14F5-DC2C-401D-80BD-EB34A1C95E6E}" type="presOf" srcId="{764E5A81-8A33-4346-9B0E-BC86478FF04C}" destId="{4DB31CED-3954-42E5-82FE-507915A8E3A4}" srcOrd="0" destOrd="2" presId="urn:microsoft.com/office/officeart/2016/7/layout/RepeatingBendingProcessNew"/>
    <dgm:cxn modelId="{C20717F6-172C-4E58-996A-25D49FE1EE2D}" type="presOf" srcId="{43556215-626B-4BA6-A27F-1BD4FD311459}" destId="{12A2E105-6921-484B-B466-A75EF7CD69D3}" srcOrd="1" destOrd="0" presId="urn:microsoft.com/office/officeart/2016/7/layout/RepeatingBendingProcessNew"/>
    <dgm:cxn modelId="{029F48F8-0035-4CC8-A438-F9CBA7B3CECB}" srcId="{4DEBA274-B987-4B18-81A1-C0E9C58FD177}" destId="{764E5A81-8A33-4346-9B0E-BC86478FF04C}" srcOrd="1" destOrd="0" parTransId="{A2E22CCD-90A2-4B07-801F-B5CA806A5BDD}" sibTransId="{F0C93265-C0F2-44A5-8D41-E7E2D2E39435}"/>
    <dgm:cxn modelId="{E4EA5BFE-1857-4BB5-AA94-90029691FCF1}" srcId="{5448FC2E-8E34-40B0-BB47-956F7D28CAFF}" destId="{37F8781D-3A64-4CE5-9C91-F3840EB4EC8A}" srcOrd="0" destOrd="0" parTransId="{B4CF48A2-9FB5-445B-B8D6-BBE8A5F8BB92}" sibTransId="{62336D24-20FA-4CBE-8EA8-A884B788DD0C}"/>
    <dgm:cxn modelId="{EED35C5C-F5E0-4901-9C33-41D592D17E6E}" type="presParOf" srcId="{BCBF096A-1424-4F2C-9FE2-70D389B9186A}" destId="{1317493C-7D90-4B6A-AB0C-FCE5983E22FC}" srcOrd="0" destOrd="0" presId="urn:microsoft.com/office/officeart/2016/7/layout/RepeatingBendingProcessNew"/>
    <dgm:cxn modelId="{B7292DBA-ACC7-4039-BBC6-B97333C6A908}" type="presParOf" srcId="{BCBF096A-1424-4F2C-9FE2-70D389B9186A}" destId="{F651777C-CC89-4E4C-9C02-A34C42BB39C1}" srcOrd="1" destOrd="0" presId="urn:microsoft.com/office/officeart/2016/7/layout/RepeatingBendingProcessNew"/>
    <dgm:cxn modelId="{141DABB7-540A-49A5-A030-1D6672597F3E}" type="presParOf" srcId="{F651777C-CC89-4E4C-9C02-A34C42BB39C1}" destId="{BAD03096-6BD1-4A3D-83CA-B5582DD6DBA2}" srcOrd="0" destOrd="0" presId="urn:microsoft.com/office/officeart/2016/7/layout/RepeatingBendingProcessNew"/>
    <dgm:cxn modelId="{447817BF-0506-4513-9054-6ABACCF85193}" type="presParOf" srcId="{BCBF096A-1424-4F2C-9FE2-70D389B9186A}" destId="{A9CBEFFA-E0CA-4E70-84E1-20B772191740}" srcOrd="2" destOrd="0" presId="urn:microsoft.com/office/officeart/2016/7/layout/RepeatingBendingProcessNew"/>
    <dgm:cxn modelId="{4ADF2DC4-F32B-4550-82C4-3DA9A96C3A7E}" type="presParOf" srcId="{BCBF096A-1424-4F2C-9FE2-70D389B9186A}" destId="{2843B084-D0CB-4E27-BC65-FE48924C1E6E}" srcOrd="3" destOrd="0" presId="urn:microsoft.com/office/officeart/2016/7/layout/RepeatingBendingProcessNew"/>
    <dgm:cxn modelId="{D2977E27-70AE-4A15-A842-2B8AC58C389D}" type="presParOf" srcId="{2843B084-D0CB-4E27-BC65-FE48924C1E6E}" destId="{85438695-0DA5-4B95-8570-12DCB38B3E46}" srcOrd="0" destOrd="0" presId="urn:microsoft.com/office/officeart/2016/7/layout/RepeatingBendingProcessNew"/>
    <dgm:cxn modelId="{EDA6CB39-6BCD-46D9-9380-B0350AB47946}" type="presParOf" srcId="{BCBF096A-1424-4F2C-9FE2-70D389B9186A}" destId="{A3340BFF-3B81-4DC4-BABA-2292D868C8FE}" srcOrd="4" destOrd="0" presId="urn:microsoft.com/office/officeart/2016/7/layout/RepeatingBendingProcessNew"/>
    <dgm:cxn modelId="{8D75DEFD-712F-4F5F-8D3A-E1E4C889A54B}" type="presParOf" srcId="{BCBF096A-1424-4F2C-9FE2-70D389B9186A}" destId="{A399C366-C4AE-433F-8E65-65428262E4E8}" srcOrd="5" destOrd="0" presId="urn:microsoft.com/office/officeart/2016/7/layout/RepeatingBendingProcessNew"/>
    <dgm:cxn modelId="{08267DD3-8A3E-4463-811A-4891525930BE}" type="presParOf" srcId="{A399C366-C4AE-433F-8E65-65428262E4E8}" destId="{42ECB2DF-C486-4861-BD80-3FDFB84850F8}" srcOrd="0" destOrd="0" presId="urn:microsoft.com/office/officeart/2016/7/layout/RepeatingBendingProcessNew"/>
    <dgm:cxn modelId="{73B2146C-3103-4E76-A1FC-0622CC32D1B8}" type="presParOf" srcId="{BCBF096A-1424-4F2C-9FE2-70D389B9186A}" destId="{7DC70B0C-4E3C-49DC-92D2-0874D7FC2F2A}" srcOrd="6" destOrd="0" presId="urn:microsoft.com/office/officeart/2016/7/layout/RepeatingBendingProcessNew"/>
    <dgm:cxn modelId="{37EAECC4-1306-43CA-BF4D-B417C4E659AC}" type="presParOf" srcId="{BCBF096A-1424-4F2C-9FE2-70D389B9186A}" destId="{259FB54B-B8BB-447A-909D-2E2BC1CDF9B7}" srcOrd="7" destOrd="0" presId="urn:microsoft.com/office/officeart/2016/7/layout/RepeatingBendingProcessNew"/>
    <dgm:cxn modelId="{DE7C20A0-3934-4391-B788-BE1776ED6AAA}" type="presParOf" srcId="{259FB54B-B8BB-447A-909D-2E2BC1CDF9B7}" destId="{7AF60D54-A39E-4000-937C-396B85977152}" srcOrd="0" destOrd="0" presId="urn:microsoft.com/office/officeart/2016/7/layout/RepeatingBendingProcessNew"/>
    <dgm:cxn modelId="{AEF8D77B-3308-4F23-9621-60A423D3071B}" type="presParOf" srcId="{BCBF096A-1424-4F2C-9FE2-70D389B9186A}" destId="{7D484653-CED9-4261-8064-CD8523099BD6}" srcOrd="8" destOrd="0" presId="urn:microsoft.com/office/officeart/2016/7/layout/RepeatingBendingProcessNew"/>
    <dgm:cxn modelId="{1705143A-7A9B-4C3C-BE63-2A004837003C}" type="presParOf" srcId="{BCBF096A-1424-4F2C-9FE2-70D389B9186A}" destId="{B16BA7C0-8FA7-46F8-B9CB-ACE9F3330C2A}" srcOrd="9" destOrd="0" presId="urn:microsoft.com/office/officeart/2016/7/layout/RepeatingBendingProcessNew"/>
    <dgm:cxn modelId="{0F54DDE3-A2AB-4F9C-A2B5-99DE2021A94C}" type="presParOf" srcId="{B16BA7C0-8FA7-46F8-B9CB-ACE9F3330C2A}" destId="{12A2E105-6921-484B-B466-A75EF7CD69D3}" srcOrd="0" destOrd="0" presId="urn:microsoft.com/office/officeart/2016/7/layout/RepeatingBendingProcessNew"/>
    <dgm:cxn modelId="{47F2D1FB-15BD-4FAB-9A2C-F367AEC04B19}" type="presParOf" srcId="{BCBF096A-1424-4F2C-9FE2-70D389B9186A}" destId="{4DB31CED-3954-42E5-82FE-507915A8E3A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777C-CC89-4E4C-9C02-A34C42BB39C1}">
      <dsp:nvSpPr>
        <dsp:cNvPr id="0" name=""/>
        <dsp:cNvSpPr/>
      </dsp:nvSpPr>
      <dsp:spPr>
        <a:xfrm>
          <a:off x="3094939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791405"/>
        <a:ext cx="30442" cy="6088"/>
      </dsp:txXfrm>
    </dsp:sp>
    <dsp:sp modelId="{1317493C-7D90-4B6A-AB0C-FCE5983E22FC}">
      <dsp:nvSpPr>
        <dsp:cNvPr id="0" name=""/>
        <dsp:cNvSpPr/>
      </dsp:nvSpPr>
      <dsp:spPr>
        <a:xfrm>
          <a:off x="449533" y="287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Introduction : présentation du problème</a:t>
          </a:r>
          <a:endParaRPr lang="en-US" sz="2000" kern="1200" dirty="0"/>
        </a:p>
      </dsp:txBody>
      <dsp:txXfrm>
        <a:off x="449533" y="287"/>
        <a:ext cx="2647205" cy="1588323"/>
      </dsp:txXfrm>
    </dsp:sp>
    <dsp:sp modelId="{2843B084-D0CB-4E27-BC65-FE48924C1E6E}">
      <dsp:nvSpPr>
        <dsp:cNvPr id="0" name=""/>
        <dsp:cNvSpPr/>
      </dsp:nvSpPr>
      <dsp:spPr>
        <a:xfrm>
          <a:off x="6351002" y="748729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97681"/>
              <a:satOff val="-1180"/>
              <a:lumOff val="74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4910" y="791405"/>
        <a:ext cx="30442" cy="6088"/>
      </dsp:txXfrm>
    </dsp:sp>
    <dsp:sp modelId="{A9CBEFFA-E0CA-4E70-84E1-20B772191740}">
      <dsp:nvSpPr>
        <dsp:cNvPr id="0" name=""/>
        <dsp:cNvSpPr/>
      </dsp:nvSpPr>
      <dsp:spPr>
        <a:xfrm>
          <a:off x="3705597" y="287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Présentation du </a:t>
          </a:r>
          <a:r>
            <a:rPr lang="fr-FR" sz="2000" kern="1200" dirty="0" err="1"/>
            <a:t>dataset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Présentation des variables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Compréhension globale des données</a:t>
          </a:r>
          <a:endParaRPr lang="en-US" sz="1600" kern="1200"/>
        </a:p>
      </dsp:txBody>
      <dsp:txXfrm>
        <a:off x="3705597" y="287"/>
        <a:ext cx="2647205" cy="1588323"/>
      </dsp:txXfrm>
    </dsp:sp>
    <dsp:sp modelId="{A399C366-C4AE-433F-8E65-65428262E4E8}">
      <dsp:nvSpPr>
        <dsp:cNvPr id="0" name=""/>
        <dsp:cNvSpPr/>
      </dsp:nvSpPr>
      <dsp:spPr>
        <a:xfrm>
          <a:off x="1773136" y="1586811"/>
          <a:ext cx="6512126" cy="578257"/>
        </a:xfrm>
        <a:custGeom>
          <a:avLst/>
          <a:gdLst/>
          <a:ahLst/>
          <a:cxnLst/>
          <a:rect l="0" t="0" r="0" b="0"/>
          <a:pathLst>
            <a:path>
              <a:moveTo>
                <a:pt x="6512126" y="0"/>
              </a:moveTo>
              <a:lnTo>
                <a:pt x="6512126" y="306228"/>
              </a:lnTo>
              <a:lnTo>
                <a:pt x="0" y="306228"/>
              </a:lnTo>
              <a:lnTo>
                <a:pt x="0" y="578257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195362"/>
              <a:satOff val="-2361"/>
              <a:lumOff val="148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5686" y="1872895"/>
        <a:ext cx="327026" cy="6088"/>
      </dsp:txXfrm>
    </dsp:sp>
    <dsp:sp modelId="{A3340BFF-3B81-4DC4-BABA-2292D868C8FE}">
      <dsp:nvSpPr>
        <dsp:cNvPr id="0" name=""/>
        <dsp:cNvSpPr/>
      </dsp:nvSpPr>
      <dsp:spPr>
        <a:xfrm>
          <a:off x="6961660" y="287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Visualisation des données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 </a:t>
          </a:r>
          <a:r>
            <a:rPr lang="fr-FR" sz="1600" kern="1200" dirty="0" err="1"/>
            <a:t>dataframe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Quelle relation entre elle ?</a:t>
          </a:r>
        </a:p>
      </dsp:txBody>
      <dsp:txXfrm>
        <a:off x="6961660" y="287"/>
        <a:ext cx="2647205" cy="1588323"/>
      </dsp:txXfrm>
    </dsp:sp>
    <dsp:sp modelId="{259FB54B-B8BB-447A-909D-2E2BC1CDF9B7}">
      <dsp:nvSpPr>
        <dsp:cNvPr id="0" name=""/>
        <dsp:cNvSpPr/>
      </dsp:nvSpPr>
      <dsp:spPr>
        <a:xfrm>
          <a:off x="3094939" y="2945910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293043"/>
              <a:satOff val="-3541"/>
              <a:lumOff val="222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68846" y="2988586"/>
        <a:ext cx="30442" cy="6088"/>
      </dsp:txXfrm>
    </dsp:sp>
    <dsp:sp modelId="{7DC70B0C-4E3C-49DC-92D2-0874D7FC2F2A}">
      <dsp:nvSpPr>
        <dsp:cNvPr id="0" name=""/>
        <dsp:cNvSpPr/>
      </dsp:nvSpPr>
      <dsp:spPr>
        <a:xfrm>
          <a:off x="449533" y="2197468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Nettoyage et agrégation des données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Nettoyage</a:t>
          </a:r>
          <a:r>
            <a:rPr lang="en-US" sz="1600" kern="1200" dirty="0"/>
            <a:t> des </a:t>
          </a:r>
          <a:r>
            <a:rPr lang="en-US" sz="1600" kern="1200" dirty="0" err="1"/>
            <a:t>colonnes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Aggrégation</a:t>
          </a:r>
          <a:endParaRPr lang="en-US" sz="1600" kern="1200" dirty="0"/>
        </a:p>
      </dsp:txBody>
      <dsp:txXfrm>
        <a:off x="449533" y="2197468"/>
        <a:ext cx="2647205" cy="1588323"/>
      </dsp:txXfrm>
    </dsp:sp>
    <dsp:sp modelId="{B16BA7C0-8FA7-46F8-B9CB-ACE9F3330C2A}">
      <dsp:nvSpPr>
        <dsp:cNvPr id="0" name=""/>
        <dsp:cNvSpPr/>
      </dsp:nvSpPr>
      <dsp:spPr>
        <a:xfrm>
          <a:off x="6351002" y="2945910"/>
          <a:ext cx="578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8257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-390724"/>
              <a:satOff val="-4721"/>
              <a:lumOff val="296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624910" y="2988586"/>
        <a:ext cx="30442" cy="6088"/>
      </dsp:txXfrm>
    </dsp:sp>
    <dsp:sp modelId="{7D484653-CED9-4261-8064-CD8523099BD6}">
      <dsp:nvSpPr>
        <dsp:cNvPr id="0" name=""/>
        <dsp:cNvSpPr/>
      </dsp:nvSpPr>
      <dsp:spPr>
        <a:xfrm>
          <a:off x="3705597" y="2197468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Première corrélation</a:t>
          </a:r>
          <a:endParaRPr lang="en-US" sz="2000" kern="1200" dirty="0"/>
        </a:p>
      </dsp:txBody>
      <dsp:txXfrm>
        <a:off x="3705597" y="2197468"/>
        <a:ext cx="2647205" cy="1588323"/>
      </dsp:txXfrm>
    </dsp:sp>
    <dsp:sp modelId="{4DB31CED-3954-42E5-82FE-507915A8E3A4}">
      <dsp:nvSpPr>
        <dsp:cNvPr id="0" name=""/>
        <dsp:cNvSpPr/>
      </dsp:nvSpPr>
      <dsp:spPr>
        <a:xfrm>
          <a:off x="6961660" y="2197468"/>
          <a:ext cx="2647205" cy="1588323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715" tIns="136159" rIns="129715" bIns="13615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Différents modèles de régression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Quels</a:t>
          </a:r>
          <a:r>
            <a:rPr lang="en-US" sz="1600" kern="1200" dirty="0"/>
            <a:t> </a:t>
          </a:r>
          <a:r>
            <a:rPr lang="en-US" sz="1600" kern="1200" dirty="0" err="1"/>
            <a:t>modèles</a:t>
          </a:r>
          <a:r>
            <a:rPr lang="en-US" sz="1600" kern="1200" dirty="0"/>
            <a:t> 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 </a:t>
          </a:r>
          <a:r>
            <a:rPr lang="en-US" sz="1600" kern="1200" dirty="0" err="1"/>
            <a:t>meilleure</a:t>
          </a:r>
          <a:r>
            <a:rPr lang="en-US" sz="1600" kern="1200" dirty="0"/>
            <a:t> score</a:t>
          </a:r>
        </a:p>
      </dsp:txBody>
      <dsp:txXfrm>
        <a:off x="6961660" y="2197468"/>
        <a:ext cx="2647205" cy="158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CDEF-65B9-4BF6-B49F-2B0A459A01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3B27-9752-4707-8FEC-EE0DBAC209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45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0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2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A744F-06C3-4B5C-BADA-62EE5AEC5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851458-E546-48DF-8FD1-46E22643E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tx1"/>
                </a:solidFill>
              </a:rPr>
              <a:t>Python Data </a:t>
            </a:r>
            <a:r>
              <a:rPr lang="fr-FR" sz="5400" dirty="0" err="1">
                <a:solidFill>
                  <a:schemeClr val="tx1"/>
                </a:solidFill>
              </a:rPr>
              <a:t>Analysis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FD6C76-FE51-4EEB-B3A5-AF416A7F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92500"/>
          </a:bodyPr>
          <a:lstStyle/>
          <a:p>
            <a:r>
              <a:rPr lang="fr-FR" dirty="0"/>
              <a:t>Brunet </a:t>
            </a:r>
            <a:r>
              <a:rPr lang="fr-FR" dirty="0" err="1"/>
              <a:t>VAlenTINE</a:t>
            </a:r>
            <a:r>
              <a:rPr lang="fr-FR" dirty="0"/>
              <a:t> – ESILV 5A IBO/</a:t>
            </a:r>
            <a:r>
              <a:rPr lang="fr-FR" dirty="0" err="1"/>
              <a:t>FiNTECH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04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1F440-9531-4245-99C3-D06F5258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Quelle relation entre les </a:t>
            </a:r>
            <a:r>
              <a:rPr lang="en-US" sz="4400" dirty="0" err="1"/>
              <a:t>données</a:t>
            </a:r>
            <a:r>
              <a:rPr lang="en-US" sz="4400" dirty="0"/>
              <a:t> 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365A807D-ED3A-4772-9160-B9BCEB3F6BF7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reassignement_count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l’incident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réassigné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un nouveau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qui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l’incident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délégué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à un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 sur la durée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FFB4AD-D9A7-451F-A897-EC443855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51" y="643466"/>
            <a:ext cx="5415151" cy="52256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42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CE4522-B35B-4D47-9198-5106EA07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Quelle relation entre les données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4FFF3DF-5341-419D-8F99-6A836E72ACEA}"/>
              </a:ext>
            </a:extLst>
          </p:cNvPr>
          <p:cNvSpPr txBox="1"/>
          <p:nvPr/>
        </p:nvSpPr>
        <p:spPr>
          <a:xfrm>
            <a:off x="642257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crée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deux variables :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opened_hour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0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horraire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(20h – 8h)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Opened_weekday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1 pour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lundi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mardi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 6 Dimanche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C’est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étrange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 les incidents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résolus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rapidement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heure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le weekend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7D0C01-289F-4721-8CCE-74AF27FA9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" r="3771" b="1"/>
          <a:stretch/>
        </p:blipFill>
        <p:spPr>
          <a:xfrm>
            <a:off x="7168359" y="381004"/>
            <a:ext cx="4389643" cy="2870561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F390678-CA60-4FE7-BCE1-898301A80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908" r="-3" b="-3"/>
          <a:stretch/>
        </p:blipFill>
        <p:spPr>
          <a:xfrm>
            <a:off x="7261411" y="3337870"/>
            <a:ext cx="4389641" cy="28705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84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3E7FD5-6FD2-4BFE-90C8-F5B295AE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Nettoyage des données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C7FB7-821F-4B83-A3C7-574C0CC5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386320" cy="37608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2400" dirty="0"/>
              <a:t>Quelles sont les colonnes inutiles :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- </a:t>
            </a:r>
            <a:r>
              <a:rPr lang="en-US" sz="2400" b="1" dirty="0" err="1"/>
              <a:t>problem_id</a:t>
            </a:r>
            <a:r>
              <a:rPr lang="en-US" sz="2400" b="1" dirty="0"/>
              <a:t>, </a:t>
            </a:r>
            <a:r>
              <a:rPr lang="en-US" sz="2400" b="1" dirty="0" err="1"/>
              <a:t>rfc</a:t>
            </a:r>
            <a:r>
              <a:rPr lang="en-US" sz="2400" b="1" dirty="0"/>
              <a:t>, vendor, </a:t>
            </a:r>
            <a:r>
              <a:rPr lang="en-US" sz="2400" b="1" dirty="0" err="1"/>
              <a:t>caused_by</a:t>
            </a:r>
            <a:r>
              <a:rPr lang="en-US" sz="2400" b="1" dirty="0"/>
              <a:t> et </a:t>
            </a:r>
            <a:r>
              <a:rPr lang="en-US" sz="2400" b="1" dirty="0" err="1"/>
              <a:t>cmdb_ci</a:t>
            </a:r>
            <a:r>
              <a:rPr lang="en-US" sz="2400" dirty="0"/>
              <a:t> </a:t>
            </a:r>
            <a:r>
              <a:rPr lang="en-US" sz="2400" dirty="0" err="1"/>
              <a:t>ont</a:t>
            </a:r>
            <a:r>
              <a:rPr lang="en-US" sz="2400" dirty="0"/>
              <a:t> plus de 98% de “?” dans </a:t>
            </a:r>
            <a:r>
              <a:rPr lang="en-US" sz="2400" dirty="0" err="1"/>
              <a:t>leurs</a:t>
            </a:r>
            <a:r>
              <a:rPr lang="en-US" sz="2400" dirty="0"/>
              <a:t> </a:t>
            </a:r>
            <a:r>
              <a:rPr lang="en-US" sz="2400" dirty="0" err="1"/>
              <a:t>données</a:t>
            </a:r>
            <a:r>
              <a:rPr lang="en-US" sz="2400" dirty="0"/>
              <a:t>, </a:t>
            </a:r>
            <a:r>
              <a:rPr lang="en-US" sz="2400" dirty="0" err="1"/>
              <a:t>ainsi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n’est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pas </a:t>
            </a:r>
            <a:r>
              <a:rPr lang="en-US" sz="2400" b="1" dirty="0" err="1">
                <a:solidFill>
                  <a:srgbClr val="FF0000"/>
                </a:solidFill>
              </a:rPr>
              <a:t>utilisable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- </a:t>
            </a:r>
            <a:r>
              <a:rPr lang="fr-FR" sz="2400" b="1" dirty="0" err="1"/>
              <a:t>notify</a:t>
            </a:r>
            <a:r>
              <a:rPr lang="fr-FR" sz="2400" b="1" dirty="0"/>
              <a:t>, contact-type </a:t>
            </a:r>
            <a:r>
              <a:rPr lang="fr-FR" sz="2400" dirty="0"/>
              <a:t>ont plus de 98% d’une seule valeur dans leurs données, ainsi ce n’est </a:t>
            </a:r>
            <a:r>
              <a:rPr lang="fr-FR" sz="2400" dirty="0">
                <a:solidFill>
                  <a:srgbClr val="FF0000"/>
                </a:solidFill>
              </a:rPr>
              <a:t>pas pertinent</a:t>
            </a:r>
          </a:p>
          <a:p>
            <a:pPr>
              <a:lnSpc>
                <a:spcPct val="100000"/>
              </a:lnSpc>
            </a:pPr>
            <a:r>
              <a:rPr lang="fr-FR" sz="2400" b="1" dirty="0"/>
              <a:t>- toutes les dates </a:t>
            </a:r>
            <a:r>
              <a:rPr lang="fr-FR" sz="2400" dirty="0"/>
              <a:t>(</a:t>
            </a:r>
            <a:r>
              <a:rPr lang="fr-FR" sz="2400" b="1" dirty="0" err="1"/>
              <a:t>sys</a:t>
            </a:r>
            <a:r>
              <a:rPr lang="fr-FR" sz="2400" b="1" dirty="0"/>
              <a:t>_…_at, </a:t>
            </a:r>
            <a:r>
              <a:rPr lang="fr-FR" sz="2400" b="1" dirty="0" err="1"/>
              <a:t>resolved_at</a:t>
            </a:r>
            <a:r>
              <a:rPr lang="fr-FR" sz="2400" b="1" dirty="0"/>
              <a:t>, </a:t>
            </a:r>
            <a:r>
              <a:rPr lang="fr-FR" sz="2400" b="1" dirty="0" err="1"/>
              <a:t>opened_at</a:t>
            </a:r>
            <a:r>
              <a:rPr lang="fr-FR" sz="2400" b="1" dirty="0"/>
              <a:t>, </a:t>
            </a:r>
            <a:r>
              <a:rPr lang="fr-FR" sz="2400" b="1" dirty="0" err="1"/>
              <a:t>closed_at</a:t>
            </a:r>
            <a:r>
              <a:rPr lang="fr-FR" sz="2400" dirty="0"/>
              <a:t>) car elles ne peuvent pas être utilisés dans la </a:t>
            </a:r>
            <a:r>
              <a:rPr lang="fr-FR" sz="2400" b="1" dirty="0">
                <a:solidFill>
                  <a:srgbClr val="FF0000"/>
                </a:solidFill>
              </a:rPr>
              <a:t>corrélation</a:t>
            </a:r>
            <a:r>
              <a:rPr lang="fr-FR" sz="2400" dirty="0"/>
              <a:t> (et compliqués à </a:t>
            </a:r>
            <a:r>
              <a:rPr lang="fr-FR" sz="2400" dirty="0" err="1"/>
              <a:t>aggréger</a:t>
            </a:r>
            <a:r>
              <a:rPr lang="fr-FR" sz="2400" dirty="0"/>
              <a:t>)</a:t>
            </a:r>
          </a:p>
          <a:p>
            <a:pPr>
              <a:lnSpc>
                <a:spcPct val="100000"/>
              </a:lnSpc>
            </a:pPr>
            <a:endParaRPr lang="fr-FR" sz="2100" dirty="0"/>
          </a:p>
          <a:p>
            <a:pPr>
              <a:lnSpc>
                <a:spcPct val="100000"/>
              </a:lnSpc>
            </a:pPr>
            <a:endParaRPr lang="fr-FR" sz="2100" dirty="0"/>
          </a:p>
        </p:txBody>
      </p:sp>
      <p:pic>
        <p:nvPicPr>
          <p:cNvPr id="5" name="Graphique 4" descr="Feu">
            <a:extLst>
              <a:ext uri="{FF2B5EF4-FFF2-40B4-BE49-F238E27FC236}">
                <a16:creationId xmlns:a16="http://schemas.microsoft.com/office/drawing/2014/main" id="{38C15BF0-0FB9-45F6-A1BB-2D8C3F65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6784" y="2762065"/>
            <a:ext cx="2317936" cy="23179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73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85EA6-D92E-4F14-938D-8A49307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colonnes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27D56-FEB9-427C-8C19-44CA66AD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Enfin avant d’agréger il a fallut </a:t>
            </a:r>
            <a:r>
              <a:rPr lang="fr-FR" b="1" dirty="0"/>
              <a:t>changer le format</a:t>
            </a:r>
            <a:r>
              <a:rPr lang="fr-FR" dirty="0"/>
              <a:t> de toutes les colonnes « </a:t>
            </a:r>
            <a:r>
              <a:rPr lang="fr-FR" dirty="0" err="1"/>
              <a:t>object</a:t>
            </a:r>
            <a:r>
              <a:rPr lang="fr-FR" dirty="0"/>
              <a:t> », un simple regex à suffit pour enlever les « </a:t>
            </a:r>
            <a:r>
              <a:rPr lang="fr-FR" b="1" dirty="0">
                <a:solidFill>
                  <a:srgbClr val="FF0000"/>
                </a:solidFill>
              </a:rPr>
              <a:t>strings inutiles </a:t>
            </a:r>
            <a:r>
              <a:rPr lang="fr-FR" dirty="0"/>
              <a:t>» (changer : </a:t>
            </a:r>
            <a:r>
              <a:rPr lang="fr-FR" dirty="0" err="1"/>
              <a:t>Resolver</a:t>
            </a:r>
            <a:r>
              <a:rPr lang="fr-FR" dirty="0"/>
              <a:t> 98, par 98) dans une compréhension </a:t>
            </a:r>
            <a:r>
              <a:rPr lang="fr-FR" dirty="0" err="1"/>
              <a:t>list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E45F96-16EE-4344-8DD2-E2999986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052867"/>
            <a:ext cx="5172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333A7-3479-4112-B75D-184A221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Agrégation des données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D65DB-4D54-47AD-8916-7F179273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- Le fait d’avoir X lignes pour un incident n’est pas terrible et donne de mauvais résultats, ainsi il a fallut </a:t>
            </a:r>
            <a:r>
              <a:rPr lang="fr-FR" b="1" dirty="0">
                <a:solidFill>
                  <a:srgbClr val="FF0000"/>
                </a:solidFill>
              </a:rPr>
              <a:t>agréger les X lignes en 1 seule pour un incident</a:t>
            </a:r>
            <a:r>
              <a:rPr lang="fr-FR" dirty="0"/>
              <a:t>. Mais comme la quasi-totalité des valeurs des lignes sont identiques pour chaque colonnes, ca n’a pas été très compliqué.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- Nous avons grouper par le numéro d’incident, et nous avons </a:t>
            </a:r>
            <a:r>
              <a:rPr lang="fr-FR" b="1" dirty="0">
                <a:solidFill>
                  <a:srgbClr val="FF0000"/>
                </a:solidFill>
              </a:rPr>
              <a:t>20 colonnes</a:t>
            </a:r>
            <a:r>
              <a:rPr lang="fr-FR" dirty="0"/>
              <a:t> en tout (restantes).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563B2C-90F0-46E2-A994-8098136E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80" y="2108201"/>
            <a:ext cx="3551449" cy="37285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4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00753-6FA7-4A2F-920B-9DD6F622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Première </a:t>
            </a:r>
            <a:r>
              <a:rPr lang="en-US" sz="4400" dirty="0" err="1"/>
              <a:t>corrélation</a:t>
            </a:r>
            <a:endParaRPr lang="en-US" sz="4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10549FF-EBA5-4292-88C3-D14234EC34F7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peut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seulement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8 variables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significatives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reassignement_count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reopen_count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sys_mode_count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made_sla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knowledge,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resolved_by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opened_hour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weekday.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B207606-402F-40C3-A42F-CDD2321AD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160" y="64084"/>
            <a:ext cx="6908799" cy="626973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74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BBDA6-E997-477C-91C5-BE17C0A4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modèles de régressions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37EB8-3E0A-4763-931D-ECB8B33B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Avant tout, comme il restait des « </a:t>
            </a:r>
            <a:r>
              <a:rPr lang="fr-FR" dirty="0" err="1"/>
              <a:t>np.nan</a:t>
            </a:r>
            <a:r>
              <a:rPr lang="fr-FR" dirty="0"/>
              <a:t> » dans certaines colonnes, il a fallut utiliser </a:t>
            </a:r>
            <a:r>
              <a:rPr lang="fr-FR" b="1" dirty="0">
                <a:solidFill>
                  <a:srgbClr val="FF0000"/>
                </a:solidFill>
              </a:rPr>
              <a:t>« imputer »</a:t>
            </a:r>
            <a:r>
              <a:rPr lang="fr-FR" dirty="0"/>
              <a:t>, pour remplir ces valeurs, j’ai choisi la méthode : « 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 ». Et diviser le </a:t>
            </a:r>
            <a:r>
              <a:rPr lang="fr-FR" dirty="0" err="1"/>
              <a:t>dataset</a:t>
            </a:r>
            <a:r>
              <a:rPr lang="fr-FR" dirty="0"/>
              <a:t> en train et test set.</a:t>
            </a:r>
          </a:p>
          <a:p>
            <a:r>
              <a:rPr lang="fr-FR" dirty="0"/>
              <a:t>- Enfin j’ai utilisé </a:t>
            </a:r>
            <a:r>
              <a:rPr lang="fr-FR" b="1" dirty="0">
                <a:solidFill>
                  <a:srgbClr val="FF0000"/>
                </a:solidFill>
              </a:rPr>
              <a:t>7 méthodes différentes </a:t>
            </a:r>
            <a:r>
              <a:rPr lang="fr-FR" dirty="0"/>
              <a:t>de régression de </a:t>
            </a:r>
            <a:r>
              <a:rPr lang="fr-FR" dirty="0" err="1"/>
              <a:t>Scikit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:  </a:t>
            </a:r>
          </a:p>
          <a:p>
            <a:pPr lvl="1"/>
            <a:r>
              <a:rPr lang="fr-FR" b="1" dirty="0"/>
              <a:t>Simple </a:t>
            </a:r>
            <a:r>
              <a:rPr lang="fr-FR" b="1" dirty="0" err="1"/>
              <a:t>regression</a:t>
            </a:r>
            <a:r>
              <a:rPr lang="fr-FR" b="1" dirty="0"/>
              <a:t>, </a:t>
            </a:r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r>
              <a:rPr lang="fr-FR" b="1" dirty="0"/>
              <a:t>, </a:t>
            </a:r>
            <a:r>
              <a:rPr lang="fr-FR" b="1" dirty="0" err="1"/>
              <a:t>random</a:t>
            </a:r>
            <a:r>
              <a:rPr lang="fr-FR" b="1" dirty="0"/>
              <a:t> </a:t>
            </a:r>
            <a:r>
              <a:rPr lang="fr-FR" b="1" dirty="0" err="1"/>
              <a:t>forest</a:t>
            </a:r>
            <a:r>
              <a:rPr lang="fr-FR" b="1" dirty="0"/>
              <a:t>, extra </a:t>
            </a:r>
            <a:r>
              <a:rPr lang="fr-FR" b="1" dirty="0" err="1"/>
              <a:t>tree</a:t>
            </a:r>
            <a:r>
              <a:rPr lang="fr-FR" b="1" dirty="0"/>
              <a:t>, passive </a:t>
            </a:r>
            <a:r>
              <a:rPr lang="fr-FR" b="1" dirty="0" err="1"/>
              <a:t>aggressive</a:t>
            </a:r>
            <a:r>
              <a:rPr lang="fr-FR" b="1" dirty="0"/>
              <a:t>, </a:t>
            </a:r>
            <a:r>
              <a:rPr lang="fr-FR" b="1" dirty="0" err="1"/>
              <a:t>adaboost</a:t>
            </a:r>
            <a:r>
              <a:rPr lang="fr-FR" b="1" dirty="0"/>
              <a:t> et </a:t>
            </a:r>
            <a:r>
              <a:rPr lang="fr-FR" b="1" dirty="0" err="1"/>
              <a:t>catboost</a:t>
            </a:r>
            <a:r>
              <a:rPr lang="fr-FR" b="1" dirty="0"/>
              <a:t>.</a:t>
            </a:r>
          </a:p>
          <a:p>
            <a:pPr lvl="1"/>
            <a:endParaRPr lang="fr-FR" dirty="0"/>
          </a:p>
        </p:txBody>
      </p:sp>
      <p:pic>
        <p:nvPicPr>
          <p:cNvPr id="5" name="Graphique 4" descr="Tendance à la baisse">
            <a:extLst>
              <a:ext uri="{FF2B5EF4-FFF2-40B4-BE49-F238E27FC236}">
                <a16:creationId xmlns:a16="http://schemas.microsoft.com/office/drawing/2014/main" id="{FD53C0EE-48B6-4178-A094-CBA2BF322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680" y="4594012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D37D00-6534-47BE-ADE1-4EB272C1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fr-FR" sz="4000"/>
              <a:t>Enfin : qui a le meilleur score 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C40D-D5DC-4098-90C4-C263A465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fr-FR" dirty="0"/>
              <a:t>J’ai utilisé ces 7 méthodes en faisait varier les hyperparamètres, voici le résultat de leur score (min, </a:t>
            </a:r>
            <a:r>
              <a:rPr lang="fr-FR" dirty="0" err="1"/>
              <a:t>mean</a:t>
            </a:r>
            <a:r>
              <a:rPr lang="fr-FR" dirty="0"/>
              <a:t>, max)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45EA2-7803-469D-AC26-0664A7CD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45" y="833127"/>
            <a:ext cx="7117722" cy="46976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1A050CC-3488-48F6-93C1-FB7074372CE0}"/>
              </a:ext>
            </a:extLst>
          </p:cNvPr>
          <p:cNvSpPr txBox="1">
            <a:spLocks/>
          </p:cNvSpPr>
          <p:nvPr/>
        </p:nvSpPr>
        <p:spPr>
          <a:xfrm>
            <a:off x="1275536" y="5481301"/>
            <a:ext cx="10058400" cy="8826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peut voir que les meilleurs algorithmes sont : </a:t>
            </a:r>
            <a:r>
              <a:rPr lang="fr-FR" b="1" dirty="0" err="1"/>
              <a:t>Random</a:t>
            </a:r>
            <a:r>
              <a:rPr lang="fr-FR" b="1" dirty="0"/>
              <a:t> Forest </a:t>
            </a:r>
            <a:r>
              <a:rPr lang="fr-FR" dirty="0"/>
              <a:t>et</a:t>
            </a:r>
            <a:r>
              <a:rPr lang="fr-FR" b="1" dirty="0"/>
              <a:t> Extra </a:t>
            </a:r>
            <a:r>
              <a:rPr lang="fr-FR" b="1" dirty="0" err="1"/>
              <a:t>Trees</a:t>
            </a:r>
            <a:r>
              <a:rPr lang="fr-FR" dirty="0"/>
              <a:t> avec un score supérieur à 90% !</a:t>
            </a:r>
          </a:p>
        </p:txBody>
      </p:sp>
    </p:spTree>
    <p:extLst>
      <p:ext uri="{BB962C8B-B14F-4D97-AF65-F5344CB8AC3E}">
        <p14:creationId xmlns:p14="http://schemas.microsoft.com/office/powerpoint/2010/main" val="29099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7EFF4-B15A-4231-8F9F-9291E917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2C77918-0EDD-4098-AAEF-59733CD1C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7643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13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E723BF-53FD-455C-916D-68FD24C8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fr-FR" dirty="0"/>
              <a:t>Introduction : le problème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83B11-5A7D-4C07-8365-9E88DDBB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r>
              <a:rPr lang="fr-FR" dirty="0"/>
              <a:t>Le but du projet est d'analyser un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b="1" dirty="0"/>
              <a:t>de logs d'incendies informatiques</a:t>
            </a:r>
            <a:r>
              <a:rPr lang="fr-FR" dirty="0"/>
              <a:t>, traiter et créer un modèle de données afin de </a:t>
            </a:r>
            <a:r>
              <a:rPr lang="fr-FR" b="1" dirty="0">
                <a:solidFill>
                  <a:srgbClr val="FF0000"/>
                </a:solidFill>
              </a:rPr>
              <a:t>prédire le temps de complétion </a:t>
            </a:r>
            <a:r>
              <a:rPr lang="fr-FR" dirty="0"/>
              <a:t>(de l'ouverture à le </a:t>
            </a:r>
            <a:r>
              <a:rPr lang="fr-FR" dirty="0" err="1"/>
              <a:t>cloture</a:t>
            </a:r>
            <a:r>
              <a:rPr lang="fr-FR" dirty="0"/>
              <a:t>) d'un incendie en fonction de paramètres pertinents.</a:t>
            </a:r>
          </a:p>
        </p:txBody>
      </p:sp>
      <p:pic>
        <p:nvPicPr>
          <p:cNvPr id="9" name="Graphique 8" descr="Horloge">
            <a:extLst>
              <a:ext uri="{FF2B5EF4-FFF2-40B4-BE49-F238E27FC236}">
                <a16:creationId xmlns:a16="http://schemas.microsoft.com/office/drawing/2014/main" id="{71CA30D4-F087-49B3-A367-B90A1FAC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8611" y="634947"/>
            <a:ext cx="2519036" cy="2519036"/>
          </a:xfrm>
          <a:prstGeom prst="rect">
            <a:avLst/>
          </a:prstGeom>
        </p:spPr>
      </p:pic>
      <p:pic>
        <p:nvPicPr>
          <p:cNvPr id="7" name="Graphique 6" descr="Ordinateur">
            <a:extLst>
              <a:ext uri="{FF2B5EF4-FFF2-40B4-BE49-F238E27FC236}">
                <a16:creationId xmlns:a16="http://schemas.microsoft.com/office/drawing/2014/main" id="{8EF17BBA-33EA-4F53-88A4-02C4D7171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8254" y="3567239"/>
            <a:ext cx="2249006" cy="2249006"/>
          </a:xfrm>
          <a:prstGeom prst="rect">
            <a:avLst/>
          </a:prstGeom>
        </p:spPr>
      </p:pic>
      <p:pic>
        <p:nvPicPr>
          <p:cNvPr id="5" name="Graphique 4" descr="Sirène">
            <a:extLst>
              <a:ext uri="{FF2B5EF4-FFF2-40B4-BE49-F238E27FC236}">
                <a16:creationId xmlns:a16="http://schemas.microsoft.com/office/drawing/2014/main" id="{3DAEF34B-110B-4D03-AAAF-E215F1B5E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8995" y="3555320"/>
            <a:ext cx="2249006" cy="22490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61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BA7F1-9F68-49E9-9657-09399270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82" y="177804"/>
            <a:ext cx="10399395" cy="1450757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r>
              <a:rPr lang="fr-FR" dirty="0"/>
              <a:t> : les variables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0314DB-DC87-4059-8DD8-F780C3659675}"/>
              </a:ext>
            </a:extLst>
          </p:cNvPr>
          <p:cNvSpPr txBox="1"/>
          <p:nvPr/>
        </p:nvSpPr>
        <p:spPr>
          <a:xfrm>
            <a:off x="1028699" y="1943100"/>
            <a:ext cx="10563225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 err="1"/>
              <a:t>number</a:t>
            </a:r>
            <a:r>
              <a:rPr lang="fr-FR" sz="1600" dirty="0"/>
              <a:t> : identifiant de l'incident (24 918 valeurs différentes) ;    </a:t>
            </a:r>
          </a:p>
          <a:p>
            <a:pPr marL="285750" indent="-285750">
              <a:buFontTx/>
              <a:buChar char="-"/>
            </a:pPr>
            <a:r>
              <a:rPr lang="fr-FR" sz="1600" b="1" dirty="0"/>
              <a:t>incident state</a:t>
            </a:r>
            <a:r>
              <a:rPr lang="fr-FR" sz="1600" dirty="0"/>
              <a:t>: huit niveaux contrôlant les transitions du processus de gestion des incidents entre l'ouverture et la fermeture du dossier </a:t>
            </a:r>
          </a:p>
          <a:p>
            <a:pPr marL="285750" indent="-285750">
              <a:buFontTx/>
              <a:buChar char="-"/>
            </a:pPr>
            <a:r>
              <a:rPr lang="fr-FR" sz="1600" b="1" dirty="0"/>
              <a:t>active</a:t>
            </a:r>
            <a:r>
              <a:rPr lang="fr-FR" sz="1600" dirty="0"/>
              <a:t> : attribut booléen qui indique si le dossier est actif ou fermé/annulé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reassignment_count</a:t>
            </a:r>
            <a:r>
              <a:rPr lang="fr-FR" sz="1600" b="1" dirty="0"/>
              <a:t> </a:t>
            </a:r>
            <a:r>
              <a:rPr lang="fr-FR" sz="1600" dirty="0"/>
              <a:t>: nombre de fois que l'incident a entraîné un changement de groupe ou d'analystes de soutien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reopen_count</a:t>
            </a:r>
            <a:r>
              <a:rPr lang="fr-FR" sz="1600" b="1" dirty="0"/>
              <a:t> </a:t>
            </a:r>
            <a:r>
              <a:rPr lang="fr-FR" sz="1600" dirty="0"/>
              <a:t>: nombre de fois que la résolution de l'incident a été rejetée par l'appelant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sys_mod_count</a:t>
            </a:r>
            <a:r>
              <a:rPr lang="fr-FR" sz="1600" b="1" dirty="0"/>
              <a:t> </a:t>
            </a:r>
            <a:r>
              <a:rPr lang="fr-FR" sz="1600" dirty="0"/>
              <a:t>: nombre de mises à jour de l'incident jusqu'à ce moment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made_sla</a:t>
            </a:r>
            <a:r>
              <a:rPr lang="fr-FR" sz="1600" b="1" dirty="0"/>
              <a:t> </a:t>
            </a:r>
            <a:r>
              <a:rPr lang="fr-FR" sz="1600" dirty="0"/>
              <a:t>: attribut booléen qui indique si l'incident a dépassé le SLA cible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caller_id</a:t>
            </a:r>
            <a:r>
              <a:rPr lang="fr-FR" sz="1600" b="1" dirty="0"/>
              <a:t> </a:t>
            </a:r>
            <a:r>
              <a:rPr lang="fr-FR" sz="1600" dirty="0"/>
              <a:t>: identifiant de l'utilisateur affecté 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b="1" dirty="0" err="1"/>
              <a:t>opened_by</a:t>
            </a:r>
            <a:r>
              <a:rPr lang="fr-FR" sz="1600" b="1" dirty="0"/>
              <a:t> </a:t>
            </a:r>
            <a:r>
              <a:rPr lang="fr-FR" sz="1600" dirty="0"/>
              <a:t>: identificateur de l'utilisateur qui a signalé l'incident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opened_at</a:t>
            </a:r>
            <a:r>
              <a:rPr lang="fr-FR" sz="1600" b="1" dirty="0"/>
              <a:t> </a:t>
            </a:r>
            <a:r>
              <a:rPr lang="fr-FR" sz="1600" dirty="0"/>
              <a:t>: date et heure d'ouverture de l'utilisateur ayant signalé l'incident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sys_created_by</a:t>
            </a:r>
            <a:r>
              <a:rPr lang="fr-FR" sz="1600" b="1" dirty="0"/>
              <a:t> </a:t>
            </a:r>
            <a:r>
              <a:rPr lang="fr-FR" sz="1600" dirty="0"/>
              <a:t>: identificateur de l'utilisateur qui a enregistré l'incident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sys_created_at</a:t>
            </a:r>
            <a:r>
              <a:rPr lang="fr-FR" sz="1600" b="1" dirty="0"/>
              <a:t> </a:t>
            </a:r>
            <a:r>
              <a:rPr lang="fr-FR" sz="1600" dirty="0"/>
              <a:t>: date et heure de création du système d'incident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sys_updated_by</a:t>
            </a:r>
            <a:r>
              <a:rPr lang="fr-FR" sz="1600" b="1" dirty="0"/>
              <a:t> </a:t>
            </a:r>
            <a:r>
              <a:rPr lang="fr-FR" sz="1600" dirty="0"/>
              <a:t>: identificateur de l'utilisateur qui a mis à jour l'incident et généré l'enregistrement de journal actuel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sys_updated_at</a:t>
            </a:r>
            <a:r>
              <a:rPr lang="fr-FR" sz="1600" b="1" dirty="0"/>
              <a:t> </a:t>
            </a:r>
            <a:r>
              <a:rPr lang="fr-FR" sz="1600" dirty="0"/>
              <a:t>: date et heure de mise à jour du système d'incident 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contact_type</a:t>
            </a:r>
            <a:r>
              <a:rPr lang="fr-FR" sz="1600" b="1" dirty="0"/>
              <a:t> </a:t>
            </a:r>
            <a:r>
              <a:rPr lang="fr-FR" sz="1600" dirty="0"/>
              <a:t>: attribut catégorique qui indique par quel moyen l'incident a été signalé ;    location : identificateur de l'emplacement du lieu affecté</a:t>
            </a:r>
          </a:p>
          <a:p>
            <a:pPr marL="285750" indent="-285750">
              <a:buFontTx/>
              <a:buChar char="-"/>
            </a:pPr>
            <a:r>
              <a:rPr lang="fr-FR" sz="1600" b="1" dirty="0" err="1"/>
              <a:t>category</a:t>
            </a:r>
            <a:r>
              <a:rPr lang="fr-FR" sz="1600" b="1" dirty="0"/>
              <a:t> </a:t>
            </a:r>
            <a:r>
              <a:rPr lang="fr-FR" sz="1600" dirty="0"/>
              <a:t>: description de premier niveau du service affecté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0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BA7F1-9F68-49E9-9657-09399270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82" y="177804"/>
            <a:ext cx="10399395" cy="1450757"/>
          </a:xfrm>
        </p:spPr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r>
              <a:rPr lang="fr-FR" dirty="0"/>
              <a:t> : les variables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0314DB-DC87-4059-8DD8-F780C3659675}"/>
              </a:ext>
            </a:extLst>
          </p:cNvPr>
          <p:cNvSpPr txBox="1"/>
          <p:nvPr/>
        </p:nvSpPr>
        <p:spPr>
          <a:xfrm>
            <a:off x="838201" y="1866900"/>
            <a:ext cx="10753724" cy="5392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</a:rPr>
              <a:t>-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u_symptom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description de la perception de l'utilisateur quant à la disponibilité du service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cmdb_ci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identifiant (élément de confirmation) utilisé pour signaler l'élément affecté (non obligatoire)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>
                <a:solidFill>
                  <a:schemeClr val="tx1"/>
                </a:solidFill>
              </a:rPr>
              <a:t>impact </a:t>
            </a:r>
            <a:r>
              <a:rPr lang="fr-FR" sz="1600" dirty="0">
                <a:solidFill>
                  <a:schemeClr val="tx1"/>
                </a:solidFill>
              </a:rPr>
              <a:t>: description de l'impact causé par l'incident (valeurs : 1:"High ; 2:"Medium ; 3:"Low)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urgency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description de l'urgence informée par l'utilisateur pour la résolution de l'incident (valeurs : 1:"High ; 2:"Medium 3:"Low)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priority</a:t>
            </a:r>
            <a:r>
              <a:rPr lang="fr-FR" sz="1600" dirty="0">
                <a:solidFill>
                  <a:schemeClr val="tx1"/>
                </a:solidFill>
              </a:rPr>
              <a:t> : calculée par le système sur la base de l'"impact" et de l'"urgence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assignment_group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identifiant du groupe de soutien en charge de l'incident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assigned_to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identificateur de l'utilisateur en charge de l'incident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fr-FR" sz="1600" b="1" dirty="0" err="1">
                <a:solidFill>
                  <a:schemeClr val="tx1"/>
                </a:solidFill>
              </a:rPr>
              <a:t>knowledge</a:t>
            </a:r>
            <a:r>
              <a:rPr lang="fr-FR" sz="1600" dirty="0">
                <a:solidFill>
                  <a:schemeClr val="tx1"/>
                </a:solidFill>
              </a:rPr>
              <a:t> : attribut booléen qui indique si un document de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fr-FR" sz="16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la</a:t>
            </a:r>
            <a:r>
              <a:rPr lang="fr-FR" sz="1600" dirty="0"/>
              <a:t> </a:t>
            </a:r>
            <a:r>
              <a:rPr lang="fr-FR" sz="1600" dirty="0">
                <a:solidFill>
                  <a:schemeClr val="tx1"/>
                </a:solidFill>
              </a:rPr>
              <a:t>base de connaissances a été utilisé pour résoudre l'incident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notify</a:t>
            </a:r>
            <a:r>
              <a:rPr lang="fr-FR" sz="1600" dirty="0">
                <a:solidFill>
                  <a:schemeClr val="tx1"/>
                </a:solidFill>
              </a:rPr>
              <a:t> : attribut catégorique qui indique si des notifications ont été générées pour l'incident 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problem_id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identificateur du problème associé à l'incident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rfc</a:t>
            </a:r>
            <a:r>
              <a:rPr lang="fr-FR" sz="1600" dirty="0">
                <a:solidFill>
                  <a:schemeClr val="tx1"/>
                </a:solidFill>
              </a:rPr>
              <a:t> : (demande de changement) : identificateur de la demande de changement associée à l'incident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vendor</a:t>
            </a:r>
            <a:r>
              <a:rPr lang="fr-FR" sz="1600" dirty="0">
                <a:solidFill>
                  <a:schemeClr val="tx1"/>
                </a:solidFill>
              </a:rPr>
              <a:t> : identificateur du vendeur en charge de l'incident 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caused_by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identificateur du RFC responsable de l'incident 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close_code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identificateur de la résolution de l'incident 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resolved_by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identificateur de l'utilisateur qui a résolu l'incident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resolved_at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date et heure de la résolution de l'incident par l'utilisateur (variable dépendante) </a:t>
            </a:r>
          </a:p>
          <a:p>
            <a:pPr>
              <a:lnSpc>
                <a:spcPct val="120000"/>
              </a:lnSpc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 err="1">
                <a:solidFill>
                  <a:schemeClr val="tx1"/>
                </a:solidFill>
              </a:rPr>
              <a:t>closed_at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date et heure de fermeture de l'utilisateur de l'incident (variable dépendante)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EEBCCE-B84B-484B-BF45-5D16AFE6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76" y="629800"/>
            <a:ext cx="3417677" cy="5226837"/>
          </a:xfrm>
        </p:spPr>
        <p:txBody>
          <a:bodyPr anchor="t">
            <a:normAutofit/>
          </a:bodyPr>
          <a:lstStyle/>
          <a:p>
            <a:r>
              <a:rPr lang="fr-FR" sz="4200" dirty="0"/>
              <a:t>Compréhension globale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7F6B0-C973-441A-8C8E-F380137F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4" y="642258"/>
            <a:ext cx="7857746" cy="3238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/>
              <a:t>- Il y’a </a:t>
            </a:r>
            <a:r>
              <a:rPr lang="fr-FR" sz="2000" b="1" dirty="0">
                <a:solidFill>
                  <a:srgbClr val="FF0000"/>
                </a:solidFill>
              </a:rPr>
              <a:t>plusieurs lignes pour un incident </a:t>
            </a:r>
            <a:r>
              <a:rPr lang="fr-FR" sz="2000" dirty="0"/>
              <a:t>: une pour chaque étape (incident-state) de la résolution de l’incident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- Touts les incidents commencent par l’état : « new » et finissent par l’</a:t>
            </a:r>
            <a:r>
              <a:rPr lang="fr-FR" sz="2000" dirty="0" err="1"/>
              <a:t>étât</a:t>
            </a:r>
            <a:r>
              <a:rPr lang="fr-FR" sz="2000" dirty="0"/>
              <a:t> « </a:t>
            </a:r>
            <a:r>
              <a:rPr lang="fr-FR" sz="2000" dirty="0" err="1"/>
              <a:t>closed</a:t>
            </a:r>
            <a:r>
              <a:rPr lang="fr-FR" sz="2000" dirty="0"/>
              <a:t> », les </a:t>
            </a:r>
            <a:r>
              <a:rPr lang="fr-FR" sz="2000" b="1" dirty="0"/>
              <a:t>étapes intermédiaires </a:t>
            </a:r>
            <a:r>
              <a:rPr lang="fr-FR" sz="2000" dirty="0"/>
              <a:t>varient selon l’incident.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- Touts les </a:t>
            </a:r>
            <a:r>
              <a:rPr lang="fr-FR" sz="2000" b="1" dirty="0">
                <a:solidFill>
                  <a:srgbClr val="FF0000"/>
                </a:solidFill>
              </a:rPr>
              <a:t>incidents sont fermés </a:t>
            </a:r>
            <a:r>
              <a:rPr lang="fr-FR" sz="2000" dirty="0"/>
              <a:t>(quelque uns sont même fermés puis réouverts puis refermés)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- Des erreurs sont visibles (certains incidents sont ouverts 4 fois de 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284393-D29B-4975-BEF9-291599CD2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" r="7410"/>
          <a:stretch/>
        </p:blipFill>
        <p:spPr>
          <a:xfrm>
            <a:off x="1442720" y="3609834"/>
            <a:ext cx="9530080" cy="23610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A3BAC5-F97F-4C2F-A1CF-57ED4668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44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F2965-0EF6-4AF1-8A8E-447D4A2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9395" cy="1450757"/>
          </a:xfrm>
        </p:spPr>
        <p:txBody>
          <a:bodyPr/>
          <a:lstStyle/>
          <a:p>
            <a:r>
              <a:rPr lang="fr-FR" dirty="0"/>
              <a:t>Visualisation des données :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15EEA-5C7B-4CFC-8C78-BCC8ED22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41620" cy="3760891"/>
          </a:xfrm>
        </p:spPr>
        <p:txBody>
          <a:bodyPr/>
          <a:lstStyle/>
          <a:p>
            <a:r>
              <a:rPr lang="fr-FR" dirty="0"/>
              <a:t>- Il y’a 141 712 lignes (soit une moyenne de </a:t>
            </a:r>
            <a:r>
              <a:rPr lang="fr-FR" b="1" dirty="0"/>
              <a:t>5 lignes par incident</a:t>
            </a:r>
            <a:r>
              <a:rPr lang="fr-FR" dirty="0"/>
              <a:t>) et 36 colonnes</a:t>
            </a:r>
          </a:p>
          <a:p>
            <a:r>
              <a:rPr lang="fr-FR" dirty="0"/>
              <a:t>- La majorité des formats des données est :</a:t>
            </a:r>
          </a:p>
          <a:p>
            <a:r>
              <a:rPr lang="fr-FR" b="1" dirty="0">
                <a:solidFill>
                  <a:srgbClr val="FF0000"/>
                </a:solidFill>
              </a:rPr>
              <a:t>Objet. </a:t>
            </a:r>
            <a:r>
              <a:rPr lang="fr-FR" dirty="0"/>
              <a:t>Ainsi il va falloir nettoyer tout ça afin d’avoir des formats corrects 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float</a:t>
            </a:r>
            <a:r>
              <a:rPr lang="fr-FR" dirty="0"/>
              <a:t>, </a:t>
            </a:r>
            <a:r>
              <a:rPr lang="fr-FR" dirty="0" err="1"/>
              <a:t>bool</a:t>
            </a:r>
            <a:r>
              <a:rPr lang="fr-FR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B755E3-9265-406B-89F8-027A6920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84" y="2225886"/>
            <a:ext cx="4724619" cy="3927264"/>
          </a:xfrm>
          <a:prstGeom prst="rect">
            <a:avLst/>
          </a:prstGeom>
        </p:spPr>
      </p:pic>
      <p:pic>
        <p:nvPicPr>
          <p:cNvPr id="9" name="Graphique 8" descr="Savon">
            <a:extLst>
              <a:ext uri="{FF2B5EF4-FFF2-40B4-BE49-F238E27FC236}">
                <a16:creationId xmlns:a16="http://schemas.microsoft.com/office/drawing/2014/main" id="{E8DF793E-4212-4A3C-B765-BF6F1E99A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5100" y="4585117"/>
            <a:ext cx="1399540" cy="13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3599EB-5738-40FE-B737-7AE4187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Quelle relation entre les données ?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41460-6CE5-4036-ACF8-CA44D6BE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fr-FR" dirty="0"/>
              <a:t>- Notre cible est le temps de résolution, ainsi : delta entre le temps d’ouverture et de fermeture :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closed_at</a:t>
            </a:r>
            <a:r>
              <a:rPr lang="fr-FR" dirty="0"/>
              <a:t> - </a:t>
            </a:r>
            <a:r>
              <a:rPr lang="fr-FR" dirty="0" err="1"/>
              <a:t>opened_at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5" name="Graphique 4" descr="Cible">
            <a:extLst>
              <a:ext uri="{FF2B5EF4-FFF2-40B4-BE49-F238E27FC236}">
                <a16:creationId xmlns:a16="http://schemas.microsoft.com/office/drawing/2014/main" id="{54C3C4CE-7DDD-40A4-8BAF-1789CCEF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2927" y="1958769"/>
            <a:ext cx="3144043" cy="3144043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271757-B1F9-4BD2-AB9A-DEBC2C56B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40" y="3313852"/>
            <a:ext cx="5040107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3599EB-5738-40FE-B737-7AE4187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fr-FR" dirty="0"/>
              <a:t>Quelle relation entre les données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41460-6CE5-4036-ACF8-CA44D6BE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r>
              <a:rPr lang="fr-FR" dirty="0"/>
              <a:t>- Quelques exemples de colonnes impactant la cible :</a:t>
            </a:r>
          </a:p>
          <a:p>
            <a:endParaRPr lang="fr-FR" dirty="0"/>
          </a:p>
          <a:p>
            <a:r>
              <a:rPr lang="fr-FR" dirty="0"/>
              <a:t>On voit bien que la </a:t>
            </a:r>
            <a:r>
              <a:rPr lang="fr-FR" b="1" dirty="0"/>
              <a:t>priorité</a:t>
            </a:r>
            <a:r>
              <a:rPr lang="fr-FR" dirty="0"/>
              <a:t> (mix de l’</a:t>
            </a:r>
            <a:r>
              <a:rPr lang="fr-FR" b="1" dirty="0"/>
              <a:t>impact</a:t>
            </a:r>
            <a:r>
              <a:rPr lang="fr-FR" dirty="0"/>
              <a:t> et de l’</a:t>
            </a:r>
            <a:r>
              <a:rPr lang="fr-FR" b="1" dirty="0"/>
              <a:t>urgence</a:t>
            </a:r>
            <a:r>
              <a:rPr lang="fr-FR" dirty="0"/>
              <a:t>), influe sur le temps de complétion de l’incident : moins l’incident est important, plus il prend de temps à se résoudre.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DA92FA-7027-4521-BA6D-67B12E4C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929" r="-3" b="189"/>
          <a:stretch/>
        </p:blipFill>
        <p:spPr>
          <a:xfrm>
            <a:off x="7353585" y="188277"/>
            <a:ext cx="4288189" cy="324072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FDF18B0-9AF1-4B5A-A747-B28D74059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" b="-4"/>
          <a:stretch/>
        </p:blipFill>
        <p:spPr>
          <a:xfrm>
            <a:off x="7353585" y="3429000"/>
            <a:ext cx="4559521" cy="29816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477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70D12AF09EA4BAAEA83885BDE9858" ma:contentTypeVersion="10" ma:contentTypeDescription="Crée un document." ma:contentTypeScope="" ma:versionID="67b0b54c55330bafc63ba3fc7ce1e365">
  <xsd:schema xmlns:xsd="http://www.w3.org/2001/XMLSchema" xmlns:xs="http://www.w3.org/2001/XMLSchema" xmlns:p="http://schemas.microsoft.com/office/2006/metadata/properties" xmlns:ns3="88dc41f0-bbee-49ab-9158-cbe80307d330" targetNamespace="http://schemas.microsoft.com/office/2006/metadata/properties" ma:root="true" ma:fieldsID="8565c7dab669a81ce3eeeb7c8805320c" ns3:_="">
    <xsd:import namespace="88dc41f0-bbee-49ab-9158-cbe80307d3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c41f0-bbee-49ab-9158-cbe80307d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A7ACA-1AE9-4F25-B52C-8D815D025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c41f0-bbee-49ab-9158-cbe80307d3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F46DB6-F32D-4D50-BE74-CF18631C23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89B59D-7D8B-4546-8F22-53FC313E5546}">
  <ds:schemaRefs>
    <ds:schemaRef ds:uri="http://schemas.microsoft.com/office/infopath/2007/PartnerControls"/>
    <ds:schemaRef ds:uri="88dc41f0-bbee-49ab-9158-cbe80307d330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RetrospectVTI</vt:lpstr>
      <vt:lpstr>Python Data Analysis</vt:lpstr>
      <vt:lpstr>Sommaire</vt:lpstr>
      <vt:lpstr>Introduction : le problème</vt:lpstr>
      <vt:lpstr>Présentation du dataset : les variables</vt:lpstr>
      <vt:lpstr>Présentation du dataset : les variables</vt:lpstr>
      <vt:lpstr>Compréhension globale des données</vt:lpstr>
      <vt:lpstr>Visualisation des données : dataframe</vt:lpstr>
      <vt:lpstr>Quelle relation entre les données ?</vt:lpstr>
      <vt:lpstr>Quelle relation entre les données ?</vt:lpstr>
      <vt:lpstr>Quelle relation entre les données ?</vt:lpstr>
      <vt:lpstr>Quelle relation entre les données ?</vt:lpstr>
      <vt:lpstr>Nettoyage des données</vt:lpstr>
      <vt:lpstr>Nettoyage des colonnes</vt:lpstr>
      <vt:lpstr>Agrégation des données</vt:lpstr>
      <vt:lpstr>Première corrélation</vt:lpstr>
      <vt:lpstr>Différents modèles de régressions</vt:lpstr>
      <vt:lpstr>Enfin : qui a le meilleur score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Analysis</dc:title>
  <dc:creator>Valentine B</dc:creator>
  <cp:lastModifiedBy>Valentine B</cp:lastModifiedBy>
  <cp:revision>1</cp:revision>
  <dcterms:created xsi:type="dcterms:W3CDTF">2020-01-31T18:13:26Z</dcterms:created>
  <dcterms:modified xsi:type="dcterms:W3CDTF">2020-01-31T18:14:17Z</dcterms:modified>
</cp:coreProperties>
</file>