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anrope"/>
      <p:regular r:id="rId10"/>
      <p:bold r:id="rId11"/>
    </p:embeddedFont>
    <p:embeddedFont>
      <p:font typeface="Bebas Neue"/>
      <p:regular r:id="rId12"/>
    </p:embeddedFont>
    <p:embeddedFont>
      <p:font typeface="EB Garamond"/>
      <p:regular r:id="rId13"/>
      <p:bold r:id="rId14"/>
      <p:italic r:id="rId15"/>
      <p:boldItalic r:id="rId16"/>
    </p:embeddedFont>
    <p:embeddedFont>
      <p:font typeface="Manrope ExtraBold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anrope-bold.fntdata"/><Relationship Id="rId10" Type="http://schemas.openxmlformats.org/officeDocument/2006/relationships/font" Target="fonts/Manrope-regular.fntdata"/><Relationship Id="rId13" Type="http://schemas.openxmlformats.org/officeDocument/2006/relationships/font" Target="fonts/EBGaramond-regular.fntdata"/><Relationship Id="rId12" Type="http://schemas.openxmlformats.org/officeDocument/2006/relationships/font" Target="fonts/BebasNeue-regular.fntdata"/><Relationship Id="rId15" Type="http://schemas.openxmlformats.org/officeDocument/2006/relationships/font" Target="fonts/EBGaramond-italic.fntdata"/><Relationship Id="rId14" Type="http://schemas.openxmlformats.org/officeDocument/2006/relationships/font" Target="fonts/EBGaramond-bold.fntdata"/><Relationship Id="rId17" Type="http://schemas.openxmlformats.org/officeDocument/2006/relationships/font" Target="fonts/ManropeExtraBold-bold.fntdata"/><Relationship Id="rId16" Type="http://schemas.openxmlformats.org/officeDocument/2006/relationships/font" Target="fonts/EBGaramon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8a1458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8a145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8a1458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8a1458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98a1458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98a1458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98a14586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98a14586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8a14586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98a14586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73525" y="1140625"/>
            <a:ext cx="4230900" cy="18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59275" y="3593375"/>
            <a:ext cx="4259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2203840">
            <a:off x="-51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45000" y="1847025"/>
            <a:ext cx="5283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145000" y="3358175"/>
            <a:ext cx="52839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idx="2" type="title"/>
          </p:nvPr>
        </p:nvSpPr>
        <p:spPr>
          <a:xfrm>
            <a:off x="3211725" y="1166475"/>
            <a:ext cx="521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rot="2203840">
            <a:off x="-51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2" type="title"/>
          </p:nvPr>
        </p:nvSpPr>
        <p:spPr>
          <a:xfrm>
            <a:off x="1250550" y="13363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title"/>
          </p:nvPr>
        </p:nvSpPr>
        <p:spPr>
          <a:xfrm>
            <a:off x="340375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4" type="title"/>
          </p:nvPr>
        </p:nvSpPr>
        <p:spPr>
          <a:xfrm>
            <a:off x="3934350" y="13363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5" type="subTitle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6" type="title"/>
          </p:nvPr>
        </p:nvSpPr>
        <p:spPr>
          <a:xfrm>
            <a:off x="60877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6618150" y="13363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8" type="subTitle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13" type="title"/>
          </p:nvPr>
        </p:nvSpPr>
        <p:spPr>
          <a:xfrm>
            <a:off x="1250550" y="31257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4" type="subTitle"/>
          </p:nvPr>
        </p:nvSpPr>
        <p:spPr>
          <a:xfrm>
            <a:off x="720000" y="39663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5" type="title"/>
          </p:nvPr>
        </p:nvSpPr>
        <p:spPr>
          <a:xfrm>
            <a:off x="340375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16" type="title"/>
          </p:nvPr>
        </p:nvSpPr>
        <p:spPr>
          <a:xfrm>
            <a:off x="3934350" y="31257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7" type="subTitle"/>
          </p:nvPr>
        </p:nvSpPr>
        <p:spPr>
          <a:xfrm>
            <a:off x="3403800" y="39663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8" type="title"/>
          </p:nvPr>
        </p:nvSpPr>
        <p:spPr>
          <a:xfrm>
            <a:off x="60877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9" type="title"/>
          </p:nvPr>
        </p:nvSpPr>
        <p:spPr>
          <a:xfrm>
            <a:off x="6618150" y="31257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20" type="subTitle"/>
          </p:nvPr>
        </p:nvSpPr>
        <p:spPr>
          <a:xfrm>
            <a:off x="6087600" y="39663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3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106" name="Google Shape;106;p13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2638475" y="31759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2638475" y="1435650"/>
            <a:ext cx="5695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4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2203840">
            <a:off x="-51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119" name="Google Shape;119;p15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816000" y="2283425"/>
            <a:ext cx="438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2" type="title"/>
          </p:nvPr>
        </p:nvSpPr>
        <p:spPr>
          <a:xfrm>
            <a:off x="3816000" y="1441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16000" y="3235975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2203840">
            <a:off x="-51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131" name="Google Shape;131;p17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591375" y="2693700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8"/>
          <p:cNvSpPr txBox="1"/>
          <p:nvPr>
            <p:ph hasCustomPrompt="1" idx="2" type="title"/>
          </p:nvPr>
        </p:nvSpPr>
        <p:spPr>
          <a:xfrm>
            <a:off x="1800775" y="9913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595700" y="3686250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flipH="1" rot="-2203840">
            <a:off x="5257749" y="399125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flipH="1" rot="-2203840">
            <a:off x="7946199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715100" y="2810838"/>
            <a:ext cx="3069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715100" y="1126063"/>
            <a:ext cx="37665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 rot="-2203840">
            <a:off x="7946199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147" name="Google Shape;147;p19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9"/>
          <p:cNvSpPr/>
          <p:nvPr/>
        </p:nvSpPr>
        <p:spPr>
          <a:xfrm flipH="1" rot="-2203840">
            <a:off x="5257749" y="399125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715100" y="2278400"/>
            <a:ext cx="3259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15100" y="1510900"/>
            <a:ext cx="376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155" name="Google Shape;155;p20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214950" y="2058425"/>
            <a:ext cx="471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450" y="1216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800" y="3468175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2203840">
            <a:off x="-4776" y="550733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-885226">
            <a:off x="8035678" y="3698980"/>
            <a:ext cx="685605" cy="685605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2203840">
            <a:off x="-4776" y="550733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-885226">
            <a:off x="8035678" y="3698980"/>
            <a:ext cx="685605" cy="685605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1054413" y="1940291"/>
            <a:ext cx="2907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2" type="subTitle"/>
          </p:nvPr>
        </p:nvSpPr>
        <p:spPr>
          <a:xfrm>
            <a:off x="5186638" y="3413778"/>
            <a:ext cx="2907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5181975" y="18210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4" type="subTitle"/>
          </p:nvPr>
        </p:nvSpPr>
        <p:spPr>
          <a:xfrm>
            <a:off x="1226224" y="3294525"/>
            <a:ext cx="2731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167" name="Google Shape;167;p21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20000" y="2803725"/>
            <a:ext cx="23364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720000" y="3283131"/>
            <a:ext cx="2336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2" type="title"/>
          </p:nvPr>
        </p:nvSpPr>
        <p:spPr>
          <a:xfrm>
            <a:off x="3403800" y="2803725"/>
            <a:ext cx="23364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2"/>
          <p:cNvSpPr txBox="1"/>
          <p:nvPr>
            <p:ph idx="3" type="subTitle"/>
          </p:nvPr>
        </p:nvSpPr>
        <p:spPr>
          <a:xfrm>
            <a:off x="3403800" y="3283131"/>
            <a:ext cx="2336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4" type="title"/>
          </p:nvPr>
        </p:nvSpPr>
        <p:spPr>
          <a:xfrm>
            <a:off x="6087600" y="2803725"/>
            <a:ext cx="23364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2"/>
          <p:cNvSpPr txBox="1"/>
          <p:nvPr>
            <p:ph idx="5" type="subTitle"/>
          </p:nvPr>
        </p:nvSpPr>
        <p:spPr>
          <a:xfrm>
            <a:off x="6087600" y="3283131"/>
            <a:ext cx="2336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180" name="Google Shape;180;p22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720000" y="32578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720000" y="371912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2" type="title"/>
          </p:nvPr>
        </p:nvSpPr>
        <p:spPr>
          <a:xfrm>
            <a:off x="3403800" y="32578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3"/>
          <p:cNvSpPr txBox="1"/>
          <p:nvPr>
            <p:ph idx="3" type="subTitle"/>
          </p:nvPr>
        </p:nvSpPr>
        <p:spPr>
          <a:xfrm>
            <a:off x="3403800" y="371912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4" type="title"/>
          </p:nvPr>
        </p:nvSpPr>
        <p:spPr>
          <a:xfrm>
            <a:off x="6087600" y="32578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3"/>
          <p:cNvSpPr txBox="1"/>
          <p:nvPr>
            <p:ph idx="5" type="subTitle"/>
          </p:nvPr>
        </p:nvSpPr>
        <p:spPr>
          <a:xfrm>
            <a:off x="6087600" y="371912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193" name="Google Shape;193;p23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116606" y="1687375"/>
            <a:ext cx="212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116606" y="2121500"/>
            <a:ext cx="2127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2" type="title"/>
          </p:nvPr>
        </p:nvSpPr>
        <p:spPr>
          <a:xfrm>
            <a:off x="5849418" y="1687375"/>
            <a:ext cx="212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4"/>
          <p:cNvSpPr txBox="1"/>
          <p:nvPr>
            <p:ph idx="3" type="subTitle"/>
          </p:nvPr>
        </p:nvSpPr>
        <p:spPr>
          <a:xfrm>
            <a:off x="5849418" y="2121500"/>
            <a:ext cx="2127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4" type="title"/>
          </p:nvPr>
        </p:nvSpPr>
        <p:spPr>
          <a:xfrm>
            <a:off x="2116570" y="3469901"/>
            <a:ext cx="212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4"/>
          <p:cNvSpPr txBox="1"/>
          <p:nvPr>
            <p:ph idx="5" type="subTitle"/>
          </p:nvPr>
        </p:nvSpPr>
        <p:spPr>
          <a:xfrm>
            <a:off x="2116570" y="3904025"/>
            <a:ext cx="2127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6" type="title"/>
          </p:nvPr>
        </p:nvSpPr>
        <p:spPr>
          <a:xfrm>
            <a:off x="5849382" y="3469901"/>
            <a:ext cx="212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4"/>
          <p:cNvSpPr txBox="1"/>
          <p:nvPr>
            <p:ph idx="7" type="subTitle"/>
          </p:nvPr>
        </p:nvSpPr>
        <p:spPr>
          <a:xfrm>
            <a:off x="5849382" y="3904025"/>
            <a:ext cx="2127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207" name="Google Shape;207;p24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4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971263" y="1841450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971263" y="2243327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2" type="title"/>
          </p:nvPr>
        </p:nvSpPr>
        <p:spPr>
          <a:xfrm>
            <a:off x="3670461" y="1841450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5"/>
          <p:cNvSpPr txBox="1"/>
          <p:nvPr>
            <p:ph idx="3" type="subTitle"/>
          </p:nvPr>
        </p:nvSpPr>
        <p:spPr>
          <a:xfrm>
            <a:off x="3670461" y="2243327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4" type="title"/>
          </p:nvPr>
        </p:nvSpPr>
        <p:spPr>
          <a:xfrm>
            <a:off x="971263" y="3701025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25"/>
          <p:cNvSpPr txBox="1"/>
          <p:nvPr>
            <p:ph idx="5" type="subTitle"/>
          </p:nvPr>
        </p:nvSpPr>
        <p:spPr>
          <a:xfrm>
            <a:off x="971263" y="4102902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6" type="title"/>
          </p:nvPr>
        </p:nvSpPr>
        <p:spPr>
          <a:xfrm>
            <a:off x="3670461" y="3701025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5"/>
          <p:cNvSpPr txBox="1"/>
          <p:nvPr>
            <p:ph idx="7" type="subTitle"/>
          </p:nvPr>
        </p:nvSpPr>
        <p:spPr>
          <a:xfrm>
            <a:off x="3670461" y="4102902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8" type="title"/>
          </p:nvPr>
        </p:nvSpPr>
        <p:spPr>
          <a:xfrm>
            <a:off x="6369736" y="1841450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5"/>
          <p:cNvSpPr txBox="1"/>
          <p:nvPr>
            <p:ph idx="9" type="subTitle"/>
          </p:nvPr>
        </p:nvSpPr>
        <p:spPr>
          <a:xfrm>
            <a:off x="6369736" y="2243327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13" type="title"/>
          </p:nvPr>
        </p:nvSpPr>
        <p:spPr>
          <a:xfrm>
            <a:off x="6369736" y="3701025"/>
            <a:ext cx="1803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5"/>
          <p:cNvSpPr txBox="1"/>
          <p:nvPr>
            <p:ph idx="14" type="subTitle"/>
          </p:nvPr>
        </p:nvSpPr>
        <p:spPr>
          <a:xfrm>
            <a:off x="6369736" y="4102902"/>
            <a:ext cx="18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5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227" name="Google Shape;227;p25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hasCustomPrompt="1" type="title"/>
          </p:nvPr>
        </p:nvSpPr>
        <p:spPr>
          <a:xfrm>
            <a:off x="720000" y="1904325"/>
            <a:ext cx="2963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720000" y="2610350"/>
            <a:ext cx="2963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hasCustomPrompt="1" idx="2" type="title"/>
          </p:nvPr>
        </p:nvSpPr>
        <p:spPr>
          <a:xfrm>
            <a:off x="5460300" y="1904325"/>
            <a:ext cx="2963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/>
          <p:nvPr>
            <p:ph idx="3" type="subTitle"/>
          </p:nvPr>
        </p:nvSpPr>
        <p:spPr>
          <a:xfrm>
            <a:off x="5460300" y="2610351"/>
            <a:ext cx="2963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4" type="title"/>
          </p:nvPr>
        </p:nvSpPr>
        <p:spPr>
          <a:xfrm>
            <a:off x="3090150" y="3457275"/>
            <a:ext cx="2963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>
            <p:ph idx="5" type="subTitle"/>
          </p:nvPr>
        </p:nvSpPr>
        <p:spPr>
          <a:xfrm>
            <a:off x="3090150" y="4163300"/>
            <a:ext cx="2963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26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6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239" name="Google Shape;239;p26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6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ctrTitle"/>
          </p:nvPr>
        </p:nvSpPr>
        <p:spPr>
          <a:xfrm>
            <a:off x="2429925" y="535000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425050" y="1532800"/>
            <a:ext cx="42939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460800" y="3634425"/>
            <a:ext cx="4222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7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248" name="Google Shape;248;p27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7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254" name="Google Shape;254;p28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8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260" name="Google Shape;260;p29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9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29" name="Google Shape;29;p4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290763" y="2664625"/>
            <a:ext cx="2907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945638" y="2664625"/>
            <a:ext cx="2907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290763" y="3166375"/>
            <a:ext cx="2907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945638" y="3166375"/>
            <a:ext cx="2907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40" name="Google Shape;40;p5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46" name="Google Shape;46;p6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/>
          <p:nvPr/>
        </p:nvSpPr>
        <p:spPr>
          <a:xfrm rot="2203840">
            <a:off x="7983974" y="41546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15100" y="1005725"/>
            <a:ext cx="439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15100" y="1713175"/>
            <a:ext cx="33222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2203840">
            <a:off x="5237849" y="-1326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201761" y="192473"/>
            <a:ext cx="518228" cy="538453"/>
            <a:chOff x="5344628" y="670940"/>
            <a:chExt cx="937800" cy="974400"/>
          </a:xfrm>
        </p:grpSpPr>
        <p:sp>
          <p:nvSpPr>
            <p:cNvPr id="55" name="Google Shape;55;p7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7"/>
          <p:cNvSpPr/>
          <p:nvPr/>
        </p:nvSpPr>
        <p:spPr>
          <a:xfrm rot="2203840">
            <a:off x="7946199" y="399125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715100" y="1307100"/>
            <a:ext cx="4512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 rot="-2203840">
            <a:off x="7946199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-2203840">
            <a:off x="5257749" y="399125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15100" y="1438038"/>
            <a:ext cx="418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715100" y="2419363"/>
            <a:ext cx="41829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 flipH="1">
            <a:off x="8428900" y="-360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flipH="1" rot="-2203840">
            <a:off x="7946199" y="-6617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flipH="1" rot="-2203840">
            <a:off x="5257749" y="399125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3828825" y="3600050"/>
            <a:ext cx="4750500" cy="11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/>
        </p:nvSpPr>
        <p:spPr>
          <a:xfrm>
            <a:off x="0" y="0"/>
            <a:ext cx="714900" cy="51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8424011" y="192473"/>
            <a:ext cx="518228" cy="538453"/>
            <a:chOff x="5344628" y="670940"/>
            <a:chExt cx="937800" cy="974400"/>
          </a:xfrm>
        </p:grpSpPr>
        <p:sp>
          <p:nvSpPr>
            <p:cNvPr id="73" name="Google Shape;73;p10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/>
          <p:nvPr/>
        </p:nvSpPr>
        <p:spPr>
          <a:xfrm rot="2203840">
            <a:off x="-259801" y="4180308"/>
            <a:ext cx="1234504" cy="1234504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hyperlink" Target="http://localhost:8888/notebooks/Mid-%20Bootcamp%20Project%20Regression_Antonio_Valenzuela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ctrTitle"/>
          </p:nvPr>
        </p:nvSpPr>
        <p:spPr>
          <a:xfrm>
            <a:off x="4273525" y="1140625"/>
            <a:ext cx="4230900" cy="18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Regression data</a:t>
            </a:r>
            <a:r>
              <a:rPr lang="en" sz="2900">
                <a:solidFill>
                  <a:schemeClr val="dk1"/>
                </a:solidFill>
              </a:rPr>
              <a:t>: 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El Mercado de la vivienda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4259275" y="3593375"/>
            <a:ext cx="4259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Valenzuela Sánchez</a:t>
            </a: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>
            <a:off x="3609613" y="-3600"/>
            <a:ext cx="0" cy="51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7131180" y="4759650"/>
            <a:ext cx="13875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Junio 2024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129850" y="160350"/>
            <a:ext cx="23889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Mid-BootCamp  </a:t>
            </a: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Project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72" name="Google Shape;272;p30"/>
          <p:cNvCxnSpPr/>
          <p:nvPr/>
        </p:nvCxnSpPr>
        <p:spPr>
          <a:xfrm rot="10800000">
            <a:off x="3609800" y="535000"/>
            <a:ext cx="557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/>
          <p:nvPr/>
        </p:nvCxnSpPr>
        <p:spPr>
          <a:xfrm rot="10800000">
            <a:off x="3609773" y="4608500"/>
            <a:ext cx="557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" name="Google Shape;274;p30"/>
          <p:cNvGrpSpPr/>
          <p:nvPr/>
        </p:nvGrpSpPr>
        <p:grpSpPr>
          <a:xfrm>
            <a:off x="6129861" y="2951423"/>
            <a:ext cx="518228" cy="538453"/>
            <a:chOff x="5344628" y="670940"/>
            <a:chExt cx="937800" cy="974400"/>
          </a:xfrm>
        </p:grpSpPr>
        <p:sp>
          <p:nvSpPr>
            <p:cNvPr id="275" name="Google Shape;275;p30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3079472">
            <a:off x="2514359" y="4265741"/>
            <a:ext cx="685540" cy="68554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-5432" l="25918" r="9074" t="7900"/>
          <a:stretch/>
        </p:blipFill>
        <p:spPr>
          <a:xfrm>
            <a:off x="-1847775" y="-172950"/>
            <a:ext cx="6107100" cy="564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948600" y="24285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Python</a:t>
            </a:r>
            <a:endParaRPr sz="2600"/>
          </a:p>
        </p:txBody>
      </p:sp>
      <p:sp>
        <p:nvSpPr>
          <p:cNvPr id="284" name="Google Shape;284;p31"/>
          <p:cNvSpPr txBox="1"/>
          <p:nvPr>
            <p:ph idx="2" type="title"/>
          </p:nvPr>
        </p:nvSpPr>
        <p:spPr>
          <a:xfrm>
            <a:off x="1479150" y="20221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  <a:endParaRPr sz="3200"/>
          </a:p>
        </p:txBody>
      </p:sp>
      <p:sp>
        <p:nvSpPr>
          <p:cNvPr id="285" name="Google Shape;285;p31"/>
          <p:cNvSpPr txBox="1"/>
          <p:nvPr>
            <p:ph idx="1" type="subTitle"/>
          </p:nvPr>
        </p:nvSpPr>
        <p:spPr>
          <a:xfrm>
            <a:off x="948600" y="28627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Subida, limpieza de datos, </a:t>
            </a:r>
            <a:r>
              <a:rPr lang="en" sz="1600"/>
              <a:t>normalización</a:t>
            </a:r>
            <a:r>
              <a:rPr lang="en" sz="1600"/>
              <a:t> y predicciones</a:t>
            </a:r>
            <a:endParaRPr sz="1600"/>
          </a:p>
        </p:txBody>
      </p:sp>
      <p:sp>
        <p:nvSpPr>
          <p:cNvPr id="286" name="Google Shape;286;p31"/>
          <p:cNvSpPr txBox="1"/>
          <p:nvPr>
            <p:ph idx="3" type="title"/>
          </p:nvPr>
        </p:nvSpPr>
        <p:spPr>
          <a:xfrm>
            <a:off x="3632350" y="24285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MySql</a:t>
            </a:r>
            <a:endParaRPr sz="2600"/>
          </a:p>
        </p:txBody>
      </p:sp>
      <p:sp>
        <p:nvSpPr>
          <p:cNvPr id="287" name="Google Shape;287;p31"/>
          <p:cNvSpPr txBox="1"/>
          <p:nvPr>
            <p:ph idx="4" type="title"/>
          </p:nvPr>
        </p:nvSpPr>
        <p:spPr>
          <a:xfrm>
            <a:off x="4162950" y="20221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  <a:endParaRPr sz="3200"/>
          </a:p>
        </p:txBody>
      </p:sp>
      <p:sp>
        <p:nvSpPr>
          <p:cNvPr id="288" name="Google Shape;288;p31"/>
          <p:cNvSpPr txBox="1"/>
          <p:nvPr>
            <p:ph idx="5" type="subTitle"/>
          </p:nvPr>
        </p:nvSpPr>
        <p:spPr>
          <a:xfrm>
            <a:off x="3632400" y="28627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Creación tabla, relleno de datos y análisis</a:t>
            </a:r>
            <a:endParaRPr sz="1600"/>
          </a:p>
        </p:txBody>
      </p:sp>
      <p:sp>
        <p:nvSpPr>
          <p:cNvPr id="289" name="Google Shape;289;p31"/>
          <p:cNvSpPr txBox="1"/>
          <p:nvPr>
            <p:ph idx="6" type="title"/>
          </p:nvPr>
        </p:nvSpPr>
        <p:spPr>
          <a:xfrm>
            <a:off x="6316300" y="24285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Power BI</a:t>
            </a:r>
            <a:endParaRPr sz="2600"/>
          </a:p>
        </p:txBody>
      </p:sp>
      <p:sp>
        <p:nvSpPr>
          <p:cNvPr id="290" name="Google Shape;290;p31"/>
          <p:cNvSpPr txBox="1"/>
          <p:nvPr>
            <p:ph idx="7" type="title"/>
          </p:nvPr>
        </p:nvSpPr>
        <p:spPr>
          <a:xfrm>
            <a:off x="6846750" y="202219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03</a:t>
            </a:r>
            <a:endParaRPr sz="3200"/>
          </a:p>
        </p:txBody>
      </p:sp>
      <p:sp>
        <p:nvSpPr>
          <p:cNvPr id="291" name="Google Shape;291;p31"/>
          <p:cNvSpPr txBox="1"/>
          <p:nvPr>
            <p:ph idx="8" type="subTitle"/>
          </p:nvPr>
        </p:nvSpPr>
        <p:spPr>
          <a:xfrm>
            <a:off x="6316200" y="28627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Visualización de datos</a:t>
            </a:r>
            <a:endParaRPr sz="1600"/>
          </a:p>
        </p:txBody>
      </p:sp>
      <p:sp>
        <p:nvSpPr>
          <p:cNvPr id="292" name="Google Shape;292;p31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 contenidos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41668" r="-8317" t="0"/>
          <a:stretch/>
        </p:blipFill>
        <p:spPr>
          <a:xfrm flipH="1">
            <a:off x="-616600" y="3135300"/>
            <a:ext cx="2238900" cy="223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0" l="26287" r="26287" t="0"/>
          <a:stretch/>
        </p:blipFill>
        <p:spPr>
          <a:xfrm>
            <a:off x="6019000" y="78775"/>
            <a:ext cx="2409900" cy="3389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cxnSp>
        <p:nvCxnSpPr>
          <p:cNvPr id="299" name="Google Shape;299;p32"/>
          <p:cNvCxnSpPr/>
          <p:nvPr/>
        </p:nvCxnSpPr>
        <p:spPr>
          <a:xfrm rot="10800000">
            <a:off x="715000" y="535000"/>
            <a:ext cx="771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/>
          <p:nvPr/>
        </p:nvCxnSpPr>
        <p:spPr>
          <a:xfrm rot="10800000">
            <a:off x="714963" y="4608500"/>
            <a:ext cx="771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2"/>
          <p:cNvSpPr txBox="1"/>
          <p:nvPr>
            <p:ph type="title"/>
          </p:nvPr>
        </p:nvSpPr>
        <p:spPr>
          <a:xfrm>
            <a:off x="2214950" y="2058425"/>
            <a:ext cx="471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</p:txBody>
      </p:sp>
      <p:sp>
        <p:nvSpPr>
          <p:cNvPr id="302" name="Google Shape;302;p32"/>
          <p:cNvSpPr txBox="1"/>
          <p:nvPr>
            <p:ph idx="2" type="title"/>
          </p:nvPr>
        </p:nvSpPr>
        <p:spPr>
          <a:xfrm>
            <a:off x="2996450" y="1216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03" name="Google Shape;303;p32"/>
          <p:cNvSpPr txBox="1"/>
          <p:nvPr>
            <p:ph idx="1" type="subTitle"/>
          </p:nvPr>
        </p:nvSpPr>
        <p:spPr>
          <a:xfrm>
            <a:off x="2391800" y="3468175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Subida, limpieza de datos, normalización y predicciones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2"/>
          <p:cNvGrpSpPr/>
          <p:nvPr/>
        </p:nvGrpSpPr>
        <p:grpSpPr>
          <a:xfrm>
            <a:off x="4312786" y="2914973"/>
            <a:ext cx="518228" cy="538453"/>
            <a:chOff x="5344628" y="670940"/>
            <a:chExt cx="937800" cy="974400"/>
          </a:xfrm>
        </p:grpSpPr>
        <p:sp>
          <p:nvSpPr>
            <p:cNvPr id="305" name="Google Shape;305;p32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32"/>
          <p:cNvPicPr preferRelativeResize="0"/>
          <p:nvPr/>
        </p:nvPicPr>
        <p:blipFill rotWithShape="1">
          <a:blip r:embed="rId4">
            <a:alphaModFix/>
          </a:blip>
          <a:srcRect b="1821" l="817" r="46101" t="18617"/>
          <a:stretch/>
        </p:blipFill>
        <p:spPr>
          <a:xfrm>
            <a:off x="-157524" y="12425"/>
            <a:ext cx="3250200" cy="3250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4209000" y="4156650"/>
            <a:ext cx="799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LINK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4325525" y="2519675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tabla, relleno de datos y análisis</a:t>
            </a:r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4841375" y="1677875"/>
            <a:ext cx="438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15" name="Google Shape;315;p33"/>
          <p:cNvSpPr txBox="1"/>
          <p:nvPr>
            <p:ph idx="2" type="title"/>
          </p:nvPr>
        </p:nvSpPr>
        <p:spPr>
          <a:xfrm>
            <a:off x="4841375" y="8360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cxnSp>
        <p:nvCxnSpPr>
          <p:cNvPr id="316" name="Google Shape;316;p33"/>
          <p:cNvCxnSpPr/>
          <p:nvPr/>
        </p:nvCxnSpPr>
        <p:spPr>
          <a:xfrm rot="10800000">
            <a:off x="3609773" y="4608500"/>
            <a:ext cx="557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3"/>
          <p:cNvSpPr/>
          <p:nvPr/>
        </p:nvSpPr>
        <p:spPr>
          <a:xfrm rot="3079472">
            <a:off x="2514359" y="4265741"/>
            <a:ext cx="685540" cy="68554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3"/>
          <p:cNvPicPr preferRelativeResize="0"/>
          <p:nvPr/>
        </p:nvPicPr>
        <p:blipFill rotWithShape="1">
          <a:blip r:embed="rId3">
            <a:alphaModFix/>
          </a:blip>
          <a:srcRect b="11249" l="9815" r="24571" t="-11250"/>
          <a:stretch/>
        </p:blipFill>
        <p:spPr>
          <a:xfrm>
            <a:off x="-1520275" y="-680300"/>
            <a:ext cx="6185400" cy="592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idx="2" type="title"/>
          </p:nvPr>
        </p:nvSpPr>
        <p:spPr>
          <a:xfrm>
            <a:off x="2996450" y="1216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2391800" y="3468175"/>
            <a:ext cx="43602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2214950" y="2058425"/>
            <a:ext cx="471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</p:txBody>
      </p:sp>
      <p:cxnSp>
        <p:nvCxnSpPr>
          <p:cNvPr id="326" name="Google Shape;326;p34"/>
          <p:cNvCxnSpPr/>
          <p:nvPr/>
        </p:nvCxnSpPr>
        <p:spPr>
          <a:xfrm rot="10800000">
            <a:off x="715000" y="535000"/>
            <a:ext cx="771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/>
          <p:nvPr/>
        </p:nvCxnSpPr>
        <p:spPr>
          <a:xfrm rot="10800000">
            <a:off x="714963" y="4608500"/>
            <a:ext cx="771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34"/>
          <p:cNvGrpSpPr/>
          <p:nvPr/>
        </p:nvGrpSpPr>
        <p:grpSpPr>
          <a:xfrm>
            <a:off x="4312786" y="2914973"/>
            <a:ext cx="518228" cy="538453"/>
            <a:chOff x="5344628" y="670940"/>
            <a:chExt cx="937800" cy="974400"/>
          </a:xfrm>
        </p:grpSpPr>
        <p:sp>
          <p:nvSpPr>
            <p:cNvPr id="329" name="Google Shape;329;p34"/>
            <p:cNvSpPr/>
            <p:nvPr/>
          </p:nvSpPr>
          <p:spPr>
            <a:xfrm>
              <a:off x="5488600" y="783150"/>
              <a:ext cx="649800" cy="750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 rot="1799850">
              <a:off x="5488604" y="783149"/>
              <a:ext cx="649849" cy="749983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1" name="Google Shape;331;p34"/>
          <p:cNvPicPr preferRelativeResize="0"/>
          <p:nvPr/>
        </p:nvPicPr>
        <p:blipFill rotWithShape="1">
          <a:blip r:embed="rId3">
            <a:alphaModFix/>
          </a:blip>
          <a:srcRect b="4767" l="0" r="0" t="4767"/>
          <a:stretch/>
        </p:blipFill>
        <p:spPr>
          <a:xfrm>
            <a:off x="-403700" y="0"/>
            <a:ext cx="37949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11660" l="0" r="0" t="21592"/>
          <a:stretch/>
        </p:blipFill>
        <p:spPr>
          <a:xfrm>
            <a:off x="7304700" y="3226325"/>
            <a:ext cx="3072300" cy="3072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&amp; Rentals: Property Business Plans">
  <a:themeElements>
    <a:clrScheme name="Simple Light">
      <a:dk1>
        <a:srgbClr val="332F2F"/>
      </a:dk1>
      <a:lt1>
        <a:srgbClr val="E6E6E6"/>
      </a:lt1>
      <a:dk2>
        <a:srgbClr val="F1BE7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