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QQaBb82iTtbauKJSFNBcLIq4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8737976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8873797682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8737976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8873797682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7379768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8873797682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c359520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4c359520f7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87379768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8873797682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8eb241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88eb24174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c359520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4c359520f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8eb24174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8eb2417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88eb241749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0"/>
          <p:cNvSpPr/>
          <p:nvPr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O_Signature_4c.jpg" id="16" name="Google Shape;16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000" y="30003"/>
            <a:ext cx="2239804" cy="398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0"/>
          <p:cNvSpPr/>
          <p:nvPr/>
        </p:nvSpPr>
        <p:spPr>
          <a:xfrm>
            <a:off x="0" y="5130444"/>
            <a:ext cx="9144000" cy="1727556"/>
          </a:xfrm>
          <a:prstGeom prst="rect">
            <a:avLst/>
          </a:prstGeom>
          <a:solidFill>
            <a:srgbClr val="005334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0"/>
          <p:cNvSpPr/>
          <p:nvPr/>
        </p:nvSpPr>
        <p:spPr>
          <a:xfrm flipH="1" rot="5400000">
            <a:off x="3510835" y="591853"/>
            <a:ext cx="2122328" cy="9144000"/>
          </a:xfrm>
          <a:prstGeom prst="parallelogram">
            <a:avLst>
              <a:gd fmla="val 1659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2299375" y="6443125"/>
            <a:ext cx="6844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 sz="2183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Valerie Dagley, Professor </a:t>
            </a:r>
            <a:r>
              <a:rPr lang="en-US" sz="2183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Hank Childs, University of Oregon</a:t>
            </a:r>
            <a:endParaRPr sz="2683"/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58800" y="252096"/>
            <a:ext cx="9026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Viability of a Web Based Data Visualization System</a:t>
            </a:r>
            <a:endParaRPr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59275" y="1537900"/>
            <a:ext cx="8225400" cy="1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Does the new WebGPU standard enable web applications to utilize the GPU in a general purpose and performant manner? Furthermore,  does the use of this new standard allow a real-time data visualization software to be run entirely on the web?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866" y="3522225"/>
            <a:ext cx="2225760" cy="214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509" y="3522225"/>
            <a:ext cx="2140693" cy="214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1734" y="3522225"/>
            <a:ext cx="2149065" cy="214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150" y="3523900"/>
            <a:ext cx="2140691" cy="214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873797682_0_13"/>
          <p:cNvSpPr txBox="1"/>
          <p:nvPr>
            <p:ph type="ctrTitle"/>
          </p:nvPr>
        </p:nvSpPr>
        <p:spPr>
          <a:xfrm>
            <a:off x="58800" y="252096"/>
            <a:ext cx="9026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Introduction</a:t>
            </a:r>
            <a:endParaRPr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" name="Google Shape;104;g28873797682_0_13"/>
          <p:cNvSpPr txBox="1"/>
          <p:nvPr/>
        </p:nvSpPr>
        <p:spPr>
          <a:xfrm>
            <a:off x="459300" y="1121425"/>
            <a:ext cx="8225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Does the new WebGPU standard enable web applications to utilize the GPU in a general purpose and performant manner? Furthermore,  does the use of this new standard allow a real-time data visualization software to be run entirely on the web?</a:t>
            </a:r>
            <a:endParaRPr sz="12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5" name="Google Shape;105;g2887379768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475" y="4590913"/>
            <a:ext cx="2140691" cy="214069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8873797682_0_13"/>
          <p:cNvSpPr txBox="1"/>
          <p:nvPr/>
        </p:nvSpPr>
        <p:spPr>
          <a:xfrm>
            <a:off x="459350" y="1819825"/>
            <a:ext cx="82254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Web Applications are becoming increasingly central to the modern software ecosystem.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Web Applications are typically slower than desktop applications, oftentimes 5-10x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slower.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WebGPU, a new web standard released officially in April of 2023, allows web applications to make use of modern hardware improvements for high performance applications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3D data visualization makes use of difficult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calculations that are optimized through use of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this modern hardware.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873797682_0_24"/>
          <p:cNvSpPr txBox="1"/>
          <p:nvPr>
            <p:ph type="ctrTitle"/>
          </p:nvPr>
        </p:nvSpPr>
        <p:spPr>
          <a:xfrm>
            <a:off x="58800" y="252096"/>
            <a:ext cx="9026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Background</a:t>
            </a:r>
            <a:endParaRPr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g28873797682_0_24"/>
          <p:cNvSpPr txBox="1"/>
          <p:nvPr/>
        </p:nvSpPr>
        <p:spPr>
          <a:xfrm>
            <a:off x="459300" y="1121425"/>
            <a:ext cx="8225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Does the new WebGPU standard enable web applications to utilize the GPU in a general purpose and performant manner? Furthermore,  does the use of this new standard allow a real-time data visualization software to be run entirely on the web?</a:t>
            </a:r>
            <a:endParaRPr sz="12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3" name="Google Shape;113;g2887379768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477" y="4630216"/>
            <a:ext cx="2140701" cy="2062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8873797682_0_24"/>
          <p:cNvSpPr txBox="1"/>
          <p:nvPr/>
        </p:nvSpPr>
        <p:spPr>
          <a:xfrm>
            <a:off x="459350" y="1819825"/>
            <a:ext cx="82254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Modern computers contain 2 main processors: the CPU and the GPU. The CPU is fast but runs sequentially, whereas the GPU does many simpler operations in parallel.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Web applications are limited by the CPU, preventing them from being useful in scenarios which require high performance.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The GPU is useful for applications that require large amounts of simple operations.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Historically this has been used for 3D graphics,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however in the past 10 years it has been used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for applications like AI, simulations, data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visualization, and cryptocurrency.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873797682_0_32"/>
          <p:cNvSpPr txBox="1"/>
          <p:nvPr>
            <p:ph type="ctrTitle"/>
          </p:nvPr>
        </p:nvSpPr>
        <p:spPr>
          <a:xfrm>
            <a:off x="58800" y="252096"/>
            <a:ext cx="9026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Method</a:t>
            </a:r>
            <a:endParaRPr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g28873797682_0_32"/>
          <p:cNvSpPr txBox="1"/>
          <p:nvPr/>
        </p:nvSpPr>
        <p:spPr>
          <a:xfrm>
            <a:off x="459300" y="1121425"/>
            <a:ext cx="8225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Does the new WebGPU standard enable web applications to utilize the GPU in a general purpose and performant manner? Furthermore,  does the use of this new standard allow a real-time data visualization software to be run entirely on the web?</a:t>
            </a:r>
            <a:endParaRPr sz="12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1" name="Google Shape;121;g2887379768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482" y="4589256"/>
            <a:ext cx="2140700" cy="214404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8873797682_0_32"/>
          <p:cNvSpPr txBox="1"/>
          <p:nvPr/>
        </p:nvSpPr>
        <p:spPr>
          <a:xfrm>
            <a:off x="459350" y="1819825"/>
            <a:ext cx="82254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To answer our guiding question, we chose to implement a common data visualization method utilizing the GPU.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We chose to use Rust and Web Assembly, which allows us to create a single program that can run on both the web and the desktop with minimal differences.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Our program runs a data visualization method called mass particle advection, which is very well suited for the GPU.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We then measured the amount of time it takes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to compute and render each frame under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increasing stress loads. Each test was run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over 10 seconds, taking the average result.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c359520f7_0_1"/>
          <p:cNvSpPr txBox="1"/>
          <p:nvPr>
            <p:ph type="ctrTitle"/>
          </p:nvPr>
        </p:nvSpPr>
        <p:spPr>
          <a:xfrm>
            <a:off x="58800" y="252096"/>
            <a:ext cx="9026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Demo</a:t>
            </a:r>
            <a:endParaRPr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g24c359520f7_0_1"/>
          <p:cNvSpPr txBox="1"/>
          <p:nvPr/>
        </p:nvSpPr>
        <p:spPr>
          <a:xfrm>
            <a:off x="459300" y="1121425"/>
            <a:ext cx="8225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Does the new WebGPU standard enable web applications to utilize the GPU in a general purpose and performant manner? Furthermore,  does the use of this new standard allow a real-time data visualization software to be run entirely on the web?</a:t>
            </a:r>
            <a:endParaRPr sz="12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9" name="Google Shape;129;g24c359520f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379" y="1804800"/>
            <a:ext cx="2225760" cy="214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4c359520f7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859" y="3636725"/>
            <a:ext cx="2140693" cy="2144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4c359520f7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3084" y="3636725"/>
            <a:ext cx="2149065" cy="2144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4c359520f7_0_1"/>
          <p:cNvPicPr preferRelativeResize="0"/>
          <p:nvPr/>
        </p:nvPicPr>
        <p:blipFill rotWithShape="1">
          <a:blip r:embed="rId6">
            <a:alphaModFix/>
          </a:blip>
          <a:srcRect b="0" l="0" r="7918" t="0"/>
          <a:stretch/>
        </p:blipFill>
        <p:spPr>
          <a:xfrm>
            <a:off x="2511850" y="1806475"/>
            <a:ext cx="1971226" cy="21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873797682_0_44"/>
          <p:cNvSpPr txBox="1"/>
          <p:nvPr>
            <p:ph type="ctrTitle"/>
          </p:nvPr>
        </p:nvSpPr>
        <p:spPr>
          <a:xfrm>
            <a:off x="58800" y="252096"/>
            <a:ext cx="9026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Results</a:t>
            </a:r>
            <a:endParaRPr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8" name="Google Shape;138;g28873797682_0_44"/>
          <p:cNvSpPr txBox="1"/>
          <p:nvPr/>
        </p:nvSpPr>
        <p:spPr>
          <a:xfrm>
            <a:off x="459300" y="1121425"/>
            <a:ext cx="8225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6666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Does the new WebGPU standard enable web applications to utilize the GPU in a general purpose and performant manner? Furthermore,  does the use of this new standard allow a real-time data visualization software to be run entirely on the web?</a:t>
            </a:r>
            <a:endParaRPr sz="1200">
              <a:solidFill>
                <a:srgbClr val="66666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9" name="Google Shape;139;g28873797682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474" y="4593428"/>
            <a:ext cx="2140700" cy="21356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8873797682_0_44"/>
          <p:cNvSpPr txBox="1"/>
          <p:nvPr/>
        </p:nvSpPr>
        <p:spPr>
          <a:xfrm>
            <a:off x="459350" y="1819825"/>
            <a:ext cx="82254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Using our test data, we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observed that the application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served on the web scaled at an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equal rate as the application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served natively on the desktop.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Slowdowns existed due to the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overhead of running on the web, but are minor under large GPU loads.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This shows extreme promise for the future of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general-purpose GPU computing on the web.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1" name="Google Shape;141;g28873797682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744" y="1610432"/>
            <a:ext cx="3952425" cy="24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88eb24174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477" y="3099093"/>
            <a:ext cx="2140699" cy="21559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88eb241749_0_0"/>
          <p:cNvSpPr txBox="1"/>
          <p:nvPr>
            <p:ph type="ctrTitle"/>
          </p:nvPr>
        </p:nvSpPr>
        <p:spPr>
          <a:xfrm>
            <a:off x="58800" y="252096"/>
            <a:ext cx="9026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Acknowledgements</a:t>
            </a:r>
            <a:endParaRPr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8" name="Google Shape;148;g288eb241749_0_0"/>
          <p:cNvPicPr preferRelativeResize="0"/>
          <p:nvPr/>
        </p:nvPicPr>
        <p:blipFill rotWithShape="1">
          <a:blip r:embed="rId4">
            <a:alphaModFix/>
          </a:blip>
          <a:srcRect b="0" l="0" r="0" t="30001"/>
          <a:stretch/>
        </p:blipFill>
        <p:spPr>
          <a:xfrm>
            <a:off x="5630150" y="1537900"/>
            <a:ext cx="3310024" cy="15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88eb241749_0_0"/>
          <p:cNvSpPr txBox="1"/>
          <p:nvPr/>
        </p:nvSpPr>
        <p:spPr>
          <a:xfrm>
            <a:off x="459300" y="1401275"/>
            <a:ext cx="82254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This research was funded by the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Center for Undergraduate Research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and Engagement (CURE) through their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First Year Research Experience (FYRE)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fund.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 would like to acknowledge the assistance of: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Professor Hank Childs, who led me through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this research and encouraged me throughout.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Ph.D students Manish Mathai and Meghanto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Majumder for their interest and collaboration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with this project.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○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Peter Nelson for his parallel work in this area.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4c359520f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477" y="3099093"/>
            <a:ext cx="2140699" cy="2155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4c359520f7_0_12"/>
          <p:cNvSpPr txBox="1"/>
          <p:nvPr>
            <p:ph type="ctrTitle"/>
          </p:nvPr>
        </p:nvSpPr>
        <p:spPr>
          <a:xfrm>
            <a:off x="58800" y="252096"/>
            <a:ext cx="9026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Research Experience</a:t>
            </a:r>
            <a:endParaRPr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6" name="Google Shape;156;g24c359520f7_0_12"/>
          <p:cNvPicPr preferRelativeResize="0"/>
          <p:nvPr/>
        </p:nvPicPr>
        <p:blipFill rotWithShape="1">
          <a:blip r:embed="rId4">
            <a:alphaModFix/>
          </a:blip>
          <a:srcRect b="0" l="0" r="0" t="30001"/>
          <a:stretch/>
        </p:blipFill>
        <p:spPr>
          <a:xfrm>
            <a:off x="5630150" y="1537900"/>
            <a:ext cx="3310024" cy="15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4c359520f7_0_12"/>
          <p:cNvSpPr txBox="1"/>
          <p:nvPr/>
        </p:nvSpPr>
        <p:spPr>
          <a:xfrm>
            <a:off x="459300" y="1401275"/>
            <a:ext cx="82254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This research was funded by the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Center for Undergraduate Research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and Engagement (CURE) through their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First Year Research Experience (FYRE)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fund.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It was a great experience to be able to live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near campus over the summer and work with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my faculty mentor learning how to research.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wentieth Century"/>
              <a:buChar char="●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As part of this experience I will be participating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in the University of Oregon Undergraduate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Research Symposium on May 23, 2024.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8eb241749_0_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88eb241749_0_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288eb24174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33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2013-10-02T16:37:11Z</dcterms:created>
  <dc:creator>Colin Miller</dc:creator>
</cp:coreProperties>
</file>