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1" r:id="rId3"/>
    <p:sldId id="280" r:id="rId4"/>
    <p:sldId id="279" r:id="rId5"/>
    <p:sldId id="278" r:id="rId6"/>
    <p:sldId id="277" r:id="rId7"/>
    <p:sldId id="282" r:id="rId8"/>
    <p:sldId id="276" r:id="rId9"/>
    <p:sldId id="275" r:id="rId10"/>
    <p:sldId id="274" r:id="rId11"/>
    <p:sldId id="273" r:id="rId12"/>
    <p:sldId id="267" r:id="rId13"/>
    <p:sldId id="271" r:id="rId14"/>
    <p:sldId id="272" r:id="rId15"/>
    <p:sldId id="268" r:id="rId16"/>
    <p:sldId id="269" r:id="rId17"/>
    <p:sldId id="270" r:id="rId18"/>
    <p:sldId id="283" r:id="rId19"/>
    <p:sldId id="266" r:id="rId20"/>
    <p:sldId id="265" r:id="rId21"/>
    <p:sldId id="264" r:id="rId22"/>
    <p:sldId id="263" r:id="rId23"/>
    <p:sldId id="261" r:id="rId24"/>
    <p:sldId id="260" r:id="rId25"/>
    <p:sldId id="259" r:id="rId26"/>
    <p:sldId id="284" r:id="rId27"/>
    <p:sldId id="258" r:id="rId28"/>
    <p:sldId id="257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5807F-D571-41EF-AFF5-4D1532057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19604B-0E10-4C40-80DD-97720CE2C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E0707C-22C1-499E-B9DE-DC620A2A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AD8D-F938-4BB7-9378-1B6E827F07E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17BEAA-F3FE-4824-AFCA-13F1B758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683619-BD75-4898-96B2-1B87518C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1F18-23C0-4D1C-AD14-751CAFDFF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45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530CB-9C3D-456E-A4A3-8DAC312E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07F168-38E4-422B-B203-A73DD2BB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609769-1058-4F34-9C7F-4DFD6875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AD8D-F938-4BB7-9378-1B6E827F07E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B6F44C-F03E-4F46-9B61-1B04B258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E97DF8-06EC-4BB5-8F2F-629E818B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1F18-23C0-4D1C-AD14-751CAFDFF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0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72F884-4966-4088-ADA2-050CECAAE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CE2C92-46D4-492D-8767-D5888276A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29EC53-7AFE-4CC3-845E-1EE9765D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AD8D-F938-4BB7-9378-1B6E827F07E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582E5E-456C-4611-8D37-0CE0D217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64250-8773-4A43-BDDB-1C187E50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1F18-23C0-4D1C-AD14-751CAFDFF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28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0AEE4-7C6C-40D3-8436-43DE072E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BF11D-8729-47C5-B414-B8F0A8C68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E6956F-AE5F-4F48-83B9-5C04F974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AD8D-F938-4BB7-9378-1B6E827F07E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B2A871-29F9-4077-8ACD-FBE55472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8D96C1-17C0-4379-BBF5-F45D90AF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1F18-23C0-4D1C-AD14-751CAFDFF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34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84D76-12FC-4763-B74A-32EE3601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891535-4BBB-4E21-A7E5-86CEA0659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0C42D8-0225-4739-B9B6-6ED7DA5D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AD8D-F938-4BB7-9378-1B6E827F07E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E9BD98-8EB0-480E-BF9A-CF358E87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617AF1-8969-498C-BE1A-D0F45C9B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1F18-23C0-4D1C-AD14-751CAFDFF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33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8CF13-D27E-427A-A716-060F52AE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8BCCC-9693-45E2-9FB2-779AB7FD5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A893AA-A659-48A7-94E1-6586B13DB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512708-70A1-4C27-AD32-8F616BE6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AD8D-F938-4BB7-9378-1B6E827F07E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6E813C-9D82-4E20-B9E1-67D60427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FB6EE7-7AB1-4290-A1E1-57CFD2ED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1F18-23C0-4D1C-AD14-751CAFDFF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14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99B33-BA6C-4AB3-A532-65A91B62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B7B132-1082-4683-88DC-120D589B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025B68-BBA5-4888-82C9-E8E4417BB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43A791-7C3C-4C71-9262-339B2E15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F1612B-6073-4E8A-ADCF-DB84AA2B2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E5B4CE6-9556-4E5F-9549-C7BE1D8D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AD8D-F938-4BB7-9378-1B6E827F07E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F6C62D-07C1-4B99-9819-3CFBA4AB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4ED97C9-A3D2-428C-9B58-D0BF7E56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1F18-23C0-4D1C-AD14-751CAFDFF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42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C524B-BD32-48C6-BD88-3A6F52F9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3EB333-5B28-469C-9368-4C2905B1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AD8D-F938-4BB7-9378-1B6E827F07E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C68757-28DB-49CD-B96C-BE00E64A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EF15B4-0E13-4693-86A5-7D35C0D9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1F18-23C0-4D1C-AD14-751CAFDFF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37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C3F5FBE-68D0-4F05-8767-7E6C622A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AD8D-F938-4BB7-9378-1B6E827F07E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8F68315-3F5A-4F73-82F1-736B908D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EA3908-EC51-4E68-8786-B9868B71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1F18-23C0-4D1C-AD14-751CAFDFF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73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3702D-AF3D-4B8E-AFF6-1DC6C78E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B4FDB1-E354-4DD8-A730-5CF60A4DD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45D8C-C3B8-4C42-916A-C830C453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B2EBA4-D0D0-4E2C-B309-4D1EDDEC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AD8D-F938-4BB7-9378-1B6E827F07E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EF3686-9886-4061-BEE4-B10321C1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E905C3-C036-43F2-B16F-AD56B035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1F18-23C0-4D1C-AD14-751CAFDFF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34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4972A-A3FB-4831-8E6C-6BFAB7CC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BCB8C7-DD77-4E1C-8F89-73762949B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FF0639-4E7E-4A25-AFB8-CD4D7D752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B4C9C1-EEBA-4866-B2FC-6C1F1F84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AD8D-F938-4BB7-9378-1B6E827F07E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BB9251-48FF-4A73-AA86-9E0F6E47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E3B4CF-D2A7-4C6E-BA6B-3180ABA6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1F18-23C0-4D1C-AD14-751CAFDFF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71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F87B2-A206-4B27-9A11-E5A9C8D54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D60B49-2850-4A2F-B68C-F12E0FB11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48116-F4E7-4061-AAB3-3478008BA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BAD8D-F938-4BB7-9378-1B6E827F07E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94AC5B-B0DE-455A-B3A9-6F6BBB992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FAD4D-244D-41A6-A983-FA8B5A204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1F18-23C0-4D1C-AD14-751CAFDFF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62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571B94-4F64-41C9-A75A-5C7A5CC84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0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BCCAFC-CE77-4BCC-A64B-96A39B118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8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D4B9FE-D5F1-4D2F-A000-32A08C64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7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A60ECD-7772-413E-BD3C-97E048585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22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D3F46A-6B0C-404F-8F3E-9BF3E4CAC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6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3428B8-BBCE-4ED4-9205-D8F4089B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2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FBA74C-D5E9-4B2C-874F-B362213FC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7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4203C5-ADAB-4375-B4E1-1FAA4B531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4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C24AE0-623C-4E9E-9A4F-ACB8DB575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32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B9FA91-02F3-4671-B073-EF38A8273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5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4D6971-16E6-4F12-994D-59FA795C5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8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391E14-CC91-449A-8EE7-270A3F0C4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02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7B267D-E3D4-4765-8209-9B86651B2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23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115154-FA5F-4802-B92B-5EC58E643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81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2F6F60-F5B6-4894-A9C4-F53905290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48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CE0CE4-9546-4293-9B11-90AAF0564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69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D14029-F7F5-4005-A3C8-34A103DC5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99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4E0CE5-AEDD-483D-8EEA-3E1F5D635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85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8E5AF7-BF98-4835-811C-937627B9D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86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41FD40-CEC9-4429-A72E-D2B22E54E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26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0D6BE0-05D4-4A18-88AD-0A4D2EADD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8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876D9A-CF9D-4AA8-AB59-0E53ECFFB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4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D06128-6327-45B4-86E1-5C8625415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2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965AE3-A8BB-4B7C-9453-2FC37E8F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7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35567B-D6A7-470A-866C-E55DA922D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8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B0DD8D-1AFB-48F5-BAA1-55AFE6B83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C39208-8AA7-48CE-B799-EABF87B5E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2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95AB72-15BB-47CB-AE15-8CFD27D9B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013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Широкоэкранный</PresentationFormat>
  <Paragraphs>0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Дмитриев</dc:creator>
  <cp:lastModifiedBy>Александр Дмитриев</cp:lastModifiedBy>
  <cp:revision>3</cp:revision>
  <dcterms:created xsi:type="dcterms:W3CDTF">2021-03-17T14:56:43Z</dcterms:created>
  <dcterms:modified xsi:type="dcterms:W3CDTF">2021-03-18T07:28:42Z</dcterms:modified>
</cp:coreProperties>
</file>