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8984" y="1792224"/>
            <a:ext cx="990599" cy="304799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fld id="{E9462EF3-3C4F-43EE-ACEE-D4B806740EA3}" type="datetimeFigureOut">
              <a:rPr lang="en-US" dirty="0"/>
              <a:pPr/>
              <a:t>6/17/2024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976" y="3227832"/>
            <a:ext cx="3867912" cy="310896"/>
          </a:xfr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96992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7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43B39-165A-4B68-AA5C-581F5336313C}" type="datetimeFigureOut">
              <a:rPr lang="en-US" dirty="0"/>
              <a:t>6/17/2024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0704"/>
            <a:ext cx="8833104" cy="1371600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144" y="3547872"/>
            <a:ext cx="8825659" cy="2478024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C8C57-33F9-4259-AC4F-0E3F5BEC9B94}" type="datetimeFigureOut">
              <a:rPr lang="en-US" dirty="0"/>
              <a:t>6/17/2024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TextBox 11"/>
          <p:cNvSpPr txBox="1"/>
          <p:nvPr/>
        </p:nvSpPr>
        <p:spPr bwMode="gray">
          <a:xfrm>
            <a:off x="898295" y="59676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9715063" y="2629300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698249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 bwMode="gray">
          <a:xfrm>
            <a:off x="1945945" y="3679987"/>
            <a:ext cx="7725772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8"/>
            <a:ext cx="8825659" cy="997858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8772B-8FA2-401F-A0A1-A59855EDBC3E}" type="datetimeFigureOut">
              <a:rPr lang="en-US" dirty="0"/>
              <a:t>6/17/2024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3525"/>
            <a:ext cx="8865623" cy="1819656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9200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D5BDE-5A90-4611-82E9-0FC5746D30C5}" type="datetimeFigureOut">
              <a:rPr lang="en-US" dirty="0"/>
              <a:t>6/17/2024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312916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79764"/>
            <a:ext cx="3129168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5380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4"/>
            <a:ext cx="3145380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595032"/>
            <a:ext cx="3161029" cy="58473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79764"/>
            <a:ext cx="3161029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991" y="2603500"/>
            <a:ext cx="32564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5824" y="2603500"/>
            <a:ext cx="0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DA17D-0BEA-4E76-A7FC-F7C188BC48D1}" type="datetimeFigureOut">
              <a:rPr lang="en-US" dirty="0"/>
              <a:t>6/17/2024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 anchor="ctr" anchorCtr="0"/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5"/>
            <a:ext cx="3050438" cy="57626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0916"/>
            <a:ext cx="2691242" cy="15840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7"/>
            <a:ext cx="3050438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8"/>
            <a:ext cx="3050438" cy="91257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3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3" y="5109107"/>
            <a:ext cx="3050438" cy="91794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245" y="2603500"/>
            <a:ext cx="1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7352" y="2603500"/>
            <a:ext cx="0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9AC7D-18CA-4236-82B9-D75EB1D66EAE}" type="datetimeFigureOut">
              <a:rPr lang="en-US" dirty="0"/>
              <a:t>6/17/2024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595033"/>
            <a:ext cx="8825659" cy="3424768"/>
          </a:xfrm>
        </p:spPr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300E-C023-45CD-A0BE-EDB7A8C6EA8B}" type="datetimeFigureOut">
              <a:rPr lang="en-US" dirty="0"/>
              <a:t>6/17/2024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6"/>
            <a:ext cx="1441567" cy="4748591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5"/>
            <a:ext cx="6256025" cy="4748591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20EAD-E369-4933-8469-ED7764B56A1B}" type="datetimeFigureOut">
              <a:rPr lang="en-US" dirty="0"/>
              <a:t>6/17/2024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</p:spPr>
        <p:txBody>
          <a:bodyPr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C0EF2-9919-473B-8215-8616BAF10692}" type="datetimeFigureOut">
              <a:rPr lang="en-US" dirty="0"/>
              <a:t>6/17/2024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9192"/>
            <a:ext cx="4343400" cy="2286000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4576" y="2679192"/>
            <a:ext cx="3758184" cy="2286000"/>
          </a:xfrm>
        </p:spPr>
        <p:txBody>
          <a:bodyPr anchor="ctr" anchorCtr="0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472EB-AC54-4713-BFC2-BEB621108C63}" type="datetimeFigureOut">
              <a:rPr lang="en-US" dirty="0"/>
              <a:t>6/17/2024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55A0C-791E-4545-B787-F98AD45CD761}" type="datetimeFigureOut">
              <a:rPr lang="en-US" dirty="0"/>
              <a:t>6/17/2024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69264"/>
            <a:ext cx="8825659" cy="704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98448"/>
            <a:ext cx="4828032" cy="2843784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1" y="3187921"/>
            <a:ext cx="4825160" cy="2854311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36B77-F4F4-4427-AC4F-9A623798AD82}" type="datetimeFigureOut">
              <a:rPr lang="en-US" dirty="0"/>
              <a:t>6/17/2024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E790C-34EB-4565-8437-CACF4CDB7822}" type="datetimeFigureOut">
              <a:rPr lang="en-US" dirty="0"/>
              <a:t>6/17/2024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A4C11-22B8-4A4E-8126-B3AF6B948A8E}" type="datetimeFigureOut">
              <a:rPr lang="en-US" dirty="0"/>
              <a:t>6/17/2024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298448"/>
            <a:ext cx="2793159" cy="1597152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008" y="1447800"/>
            <a:ext cx="5195997" cy="4572000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3" y="3129280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D06B6-C816-4861-964D-15A98395707D}" type="datetimeFigureOut">
              <a:rPr lang="en-US" dirty="0"/>
              <a:t>6/17/2024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1A8AB-EA7C-4B1B-9D73-E2551851FABE}" type="datetimeFigureOut">
              <a:rPr lang="en-US" dirty="0"/>
              <a:t>6/17/2024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90786BE5-D2A3-4BF0-8B30-D7403E61B3DC}" type="datetimeFigureOut">
              <a:rPr lang="en-US" dirty="0"/>
              <a:t>6/17/2024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E9394C-9D10-4D4C-9526-F423AD65D4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Dream Team Collective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36F4320-9C7F-422A-BC5D-A787B0C160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err="1"/>
              <a:t>Пътешествие</a:t>
            </a:r>
            <a:r>
              <a:rPr lang="ru-RU" dirty="0"/>
              <a:t> </a:t>
            </a:r>
            <a:r>
              <a:rPr lang="ru-RU" dirty="0" err="1"/>
              <a:t>през</a:t>
            </a:r>
            <a:r>
              <a:rPr lang="ru-RU" dirty="0"/>
              <a:t> </a:t>
            </a:r>
            <a:r>
              <a:rPr lang="en-US" dirty="0"/>
              <a:t>A</a:t>
            </a:r>
            <a:r>
              <a:rPr lang="ru-RU" dirty="0" err="1"/>
              <a:t>лгебрата</a:t>
            </a:r>
            <a:r>
              <a:rPr lang="ru-RU" dirty="0"/>
              <a:t> и </a:t>
            </a:r>
            <a:r>
              <a:rPr lang="ru-RU" dirty="0" err="1"/>
              <a:t>Геометрията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19332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018E96-B510-44E8-9389-A7CFA889A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Екипа</a:t>
            </a:r>
            <a:r>
              <a:rPr lang="ru-RU" dirty="0"/>
              <a:t> на </a:t>
            </a:r>
            <a:r>
              <a:rPr lang="en-US" dirty="0"/>
              <a:t>DTC: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471A124-6EE3-4F2C-A8F4-6895F7E288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59016" y="2286000"/>
            <a:ext cx="5202349" cy="2286000"/>
          </a:xfrm>
        </p:spPr>
        <p:txBody>
          <a:bodyPr>
            <a:normAutofit/>
          </a:bodyPr>
          <a:lstStyle/>
          <a:p>
            <a:r>
              <a:rPr lang="ru-RU" dirty="0"/>
              <a:t>-</a:t>
            </a:r>
            <a:r>
              <a:rPr lang="en-US" dirty="0"/>
              <a:t>SCRUM TRAINER:</a:t>
            </a:r>
            <a:r>
              <a:rPr lang="bg-BG" dirty="0"/>
              <a:t> Валери Тенев</a:t>
            </a:r>
            <a:endParaRPr lang="ru-RU" dirty="0"/>
          </a:p>
          <a:p>
            <a:r>
              <a:rPr lang="ru-RU" dirty="0"/>
              <a:t>- </a:t>
            </a:r>
            <a:r>
              <a:rPr lang="en-US" dirty="0"/>
              <a:t>CSS Developer: </a:t>
            </a:r>
            <a:r>
              <a:rPr lang="ru-RU" dirty="0"/>
              <a:t>Теодор Деспотов</a:t>
            </a:r>
          </a:p>
          <a:p>
            <a:r>
              <a:rPr lang="ru-RU" dirty="0"/>
              <a:t>- </a:t>
            </a:r>
            <a:r>
              <a:rPr lang="en-US" dirty="0"/>
              <a:t>HTML Developer: </a:t>
            </a:r>
            <a:r>
              <a:rPr lang="ru-RU" dirty="0" err="1"/>
              <a:t>Димитър</a:t>
            </a:r>
            <a:r>
              <a:rPr lang="ru-RU" dirty="0"/>
              <a:t> Мешков</a:t>
            </a:r>
          </a:p>
          <a:p>
            <a:r>
              <a:rPr lang="bg-BG" dirty="0"/>
              <a:t>-</a:t>
            </a:r>
            <a:r>
              <a:rPr lang="en-US" dirty="0"/>
              <a:t>Designer: </a:t>
            </a:r>
            <a:r>
              <a:rPr lang="ru-RU" dirty="0"/>
              <a:t>Александр </a:t>
            </a:r>
            <a:r>
              <a:rPr lang="ru-RU" dirty="0" err="1"/>
              <a:t>Тодер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198076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B71F7F-B7D9-49DB-B857-BDF50BF8D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 Цели на проекта</a:t>
            </a:r>
            <a:r>
              <a:rPr lang="en-US" dirty="0"/>
              <a:t>: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10F72F5-EE60-433B-BC0E-E502D60A45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u-RU" dirty="0"/>
          </a:p>
          <a:p>
            <a:endParaRPr lang="ru-RU" dirty="0"/>
          </a:p>
          <a:p>
            <a:r>
              <a:rPr lang="ru-RU" dirty="0"/>
              <a:t>- </a:t>
            </a:r>
            <a:r>
              <a:rPr lang="ru-RU" dirty="0" err="1"/>
              <a:t>Представяне</a:t>
            </a:r>
            <a:r>
              <a:rPr lang="ru-RU" dirty="0"/>
              <a:t> на </a:t>
            </a:r>
            <a:r>
              <a:rPr lang="ru-RU" dirty="0" err="1"/>
              <a:t>основните</a:t>
            </a:r>
            <a:r>
              <a:rPr lang="ru-RU" dirty="0"/>
              <a:t> концепции в </a:t>
            </a:r>
            <a:r>
              <a:rPr lang="ru-RU" dirty="0" err="1"/>
              <a:t>алгебрата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ru-RU" dirty="0" err="1"/>
              <a:t>геометрията</a:t>
            </a:r>
            <a:r>
              <a:rPr lang="ru-RU" dirty="0"/>
              <a:t>.</a:t>
            </a:r>
          </a:p>
          <a:p>
            <a:r>
              <a:rPr lang="ru-RU" dirty="0"/>
              <a:t>- </a:t>
            </a:r>
            <a:r>
              <a:rPr lang="ru-RU" dirty="0" err="1"/>
              <a:t>Обяснение</a:t>
            </a:r>
            <a:r>
              <a:rPr lang="ru-RU" dirty="0"/>
              <a:t> на </a:t>
            </a:r>
            <a:r>
              <a:rPr lang="ru-RU" dirty="0" err="1"/>
              <a:t>методите</a:t>
            </a:r>
            <a:r>
              <a:rPr lang="ru-RU" dirty="0"/>
              <a:t> за </a:t>
            </a:r>
            <a:r>
              <a:rPr lang="ru-RU" dirty="0" err="1"/>
              <a:t>решаване</a:t>
            </a:r>
            <a:r>
              <a:rPr lang="ru-RU" dirty="0"/>
              <a:t> на </a:t>
            </a:r>
            <a:r>
              <a:rPr lang="ru-RU" dirty="0" err="1"/>
              <a:t>квадратни</a:t>
            </a:r>
            <a:r>
              <a:rPr lang="ru-RU" dirty="0"/>
              <a:t> уравнения.</a:t>
            </a:r>
          </a:p>
          <a:p>
            <a:r>
              <a:rPr lang="ru-RU" dirty="0"/>
              <a:t>- </a:t>
            </a:r>
            <a:r>
              <a:rPr lang="ru-RU" dirty="0" err="1"/>
              <a:t>Създаване</a:t>
            </a:r>
            <a:r>
              <a:rPr lang="ru-RU" dirty="0"/>
              <a:t> на интерактивен </a:t>
            </a:r>
            <a:r>
              <a:rPr lang="ru-RU" dirty="0" err="1"/>
              <a:t>уебсайт</a:t>
            </a:r>
            <a:r>
              <a:rPr lang="ru-RU" dirty="0"/>
              <a:t> за </a:t>
            </a:r>
            <a:r>
              <a:rPr lang="ru-RU" dirty="0" err="1"/>
              <a:t>потребителите</a:t>
            </a:r>
            <a:r>
              <a:rPr lang="ru-RU" dirty="0"/>
              <a:t>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2396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F927F2-C70C-44B2-8803-1610599B8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Основни</a:t>
            </a:r>
            <a:r>
              <a:rPr lang="ru-RU" dirty="0"/>
              <a:t> </a:t>
            </a:r>
            <a:r>
              <a:rPr lang="ru-RU" dirty="0" err="1"/>
              <a:t>етапи</a:t>
            </a:r>
            <a:r>
              <a:rPr lang="ru-RU" dirty="0"/>
              <a:t> на проекта</a:t>
            </a:r>
            <a:br>
              <a:rPr lang="ru-RU" dirty="0"/>
            </a:b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1A80827-4CC7-4DE9-AA1C-2BE9C46C2E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73078" y="1762539"/>
            <a:ext cx="5035826" cy="3299791"/>
          </a:xfrm>
        </p:spPr>
        <p:txBody>
          <a:bodyPr>
            <a:normAutofit fontScale="85000" lnSpcReduction="20000"/>
          </a:bodyPr>
          <a:lstStyle/>
          <a:p>
            <a:endParaRPr lang="ru-RU" dirty="0"/>
          </a:p>
          <a:p>
            <a:r>
              <a:rPr lang="ru-RU" dirty="0"/>
              <a:t>1. </a:t>
            </a:r>
            <a:r>
              <a:rPr lang="ru-RU" dirty="0" err="1"/>
              <a:t>Планиране</a:t>
            </a:r>
            <a:r>
              <a:rPr lang="ru-RU" dirty="0"/>
              <a:t>: </a:t>
            </a:r>
            <a:r>
              <a:rPr lang="ru-RU" dirty="0" err="1"/>
              <a:t>Определяне</a:t>
            </a:r>
            <a:r>
              <a:rPr lang="ru-RU" dirty="0"/>
              <a:t> на цели и </a:t>
            </a:r>
            <a:r>
              <a:rPr lang="ru-RU" dirty="0" err="1"/>
              <a:t>изисквания</a:t>
            </a:r>
            <a:r>
              <a:rPr lang="ru-RU" dirty="0"/>
              <a:t>.</a:t>
            </a:r>
          </a:p>
          <a:p>
            <a:r>
              <a:rPr lang="ru-RU" dirty="0"/>
              <a:t>2. Дизайн: Разработка на </a:t>
            </a:r>
            <a:r>
              <a:rPr lang="ru-RU" dirty="0" err="1"/>
              <a:t>цветова</a:t>
            </a:r>
            <a:r>
              <a:rPr lang="ru-RU" dirty="0"/>
              <a:t> схема и </a:t>
            </a:r>
            <a:r>
              <a:rPr lang="ru-RU" dirty="0" err="1"/>
              <a:t>шрифтове</a:t>
            </a:r>
            <a:r>
              <a:rPr lang="ru-RU" dirty="0"/>
              <a:t>.</a:t>
            </a:r>
          </a:p>
          <a:p>
            <a:r>
              <a:rPr lang="ru-RU" dirty="0"/>
              <a:t>3. Разработка: </a:t>
            </a:r>
            <a:r>
              <a:rPr lang="ru-RU" dirty="0" err="1"/>
              <a:t>Изграждане</a:t>
            </a:r>
            <a:r>
              <a:rPr lang="ru-RU" dirty="0"/>
              <a:t> на </a:t>
            </a:r>
            <a:r>
              <a:rPr lang="ru-RU" dirty="0" err="1"/>
              <a:t>структурата</a:t>
            </a:r>
            <a:r>
              <a:rPr lang="ru-RU" dirty="0"/>
              <a:t> и </a:t>
            </a:r>
            <a:r>
              <a:rPr lang="ru-RU" dirty="0" err="1"/>
              <a:t>стиловете</a:t>
            </a:r>
            <a:r>
              <a:rPr lang="ru-RU" dirty="0"/>
              <a:t> на </a:t>
            </a:r>
            <a:r>
              <a:rPr lang="ru-RU" dirty="0" err="1"/>
              <a:t>уебсайта</a:t>
            </a:r>
            <a:r>
              <a:rPr lang="ru-RU" dirty="0"/>
              <a:t>.</a:t>
            </a:r>
          </a:p>
          <a:p>
            <a:r>
              <a:rPr lang="ru-RU" dirty="0"/>
              <a:t>4. </a:t>
            </a:r>
            <a:r>
              <a:rPr lang="ru-RU" dirty="0" err="1"/>
              <a:t>Тестване</a:t>
            </a:r>
            <a:r>
              <a:rPr lang="ru-RU" dirty="0"/>
              <a:t>: Проверка на </a:t>
            </a:r>
            <a:r>
              <a:rPr lang="ru-RU" dirty="0" err="1"/>
              <a:t>функционалността</a:t>
            </a:r>
            <a:r>
              <a:rPr lang="ru-RU" dirty="0"/>
              <a:t> и </a:t>
            </a:r>
            <a:r>
              <a:rPr lang="ru-RU" dirty="0" err="1"/>
              <a:t>корекция</a:t>
            </a:r>
            <a:r>
              <a:rPr lang="ru-RU" dirty="0"/>
              <a:t> на грешки.</a:t>
            </a:r>
          </a:p>
          <a:p>
            <a:r>
              <a:rPr lang="ru-RU" dirty="0"/>
              <a:t>5. </a:t>
            </a:r>
            <a:r>
              <a:rPr lang="ru-RU" dirty="0" err="1"/>
              <a:t>Пускане</a:t>
            </a:r>
            <a:r>
              <a:rPr lang="ru-RU" dirty="0"/>
              <a:t>: </a:t>
            </a:r>
            <a:r>
              <a:rPr lang="ru-RU" dirty="0" err="1"/>
              <a:t>Финално</a:t>
            </a:r>
            <a:r>
              <a:rPr lang="ru-RU" dirty="0"/>
              <a:t> </a:t>
            </a:r>
            <a:r>
              <a:rPr lang="ru-RU" dirty="0" err="1"/>
              <a:t>преглеждане</a:t>
            </a:r>
            <a:r>
              <a:rPr lang="ru-RU" dirty="0"/>
              <a:t> и </a:t>
            </a:r>
            <a:r>
              <a:rPr lang="ru-RU" dirty="0" err="1"/>
              <a:t>публикуване</a:t>
            </a:r>
            <a:r>
              <a:rPr lang="ru-RU" dirty="0"/>
              <a:t> на </a:t>
            </a:r>
            <a:r>
              <a:rPr lang="ru-RU" dirty="0" err="1"/>
              <a:t>уебсайта</a:t>
            </a:r>
            <a:r>
              <a:rPr lang="ru-RU" dirty="0"/>
              <a:t>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70524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6530B6-7916-457B-B05D-ACAF2CA1E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26962F9-92DF-40AB-A150-1C7CFDD99E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20071" y="1298713"/>
            <a:ext cx="5565912" cy="4412974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ru-RU" dirty="0"/>
              <a:t>- HTML: </a:t>
            </a:r>
            <a:r>
              <a:rPr lang="ru-RU" dirty="0" err="1"/>
              <a:t>Подредба</a:t>
            </a:r>
            <a:r>
              <a:rPr lang="ru-RU" dirty="0"/>
              <a:t> и </a:t>
            </a:r>
            <a:r>
              <a:rPr lang="ru-RU" dirty="0" err="1"/>
              <a:t>структуриране</a:t>
            </a:r>
            <a:r>
              <a:rPr lang="ru-RU" dirty="0"/>
              <a:t> на </a:t>
            </a:r>
            <a:r>
              <a:rPr lang="ru-RU" dirty="0" err="1"/>
              <a:t>съдържанието</a:t>
            </a:r>
            <a:r>
              <a:rPr lang="ru-RU" dirty="0"/>
              <a:t>.</a:t>
            </a:r>
          </a:p>
          <a:p>
            <a:r>
              <a:rPr lang="ru-RU" dirty="0"/>
              <a:t>- CSS: </a:t>
            </a:r>
            <a:r>
              <a:rPr lang="ru-RU" dirty="0" err="1"/>
              <a:t>Стилизиране</a:t>
            </a:r>
            <a:r>
              <a:rPr lang="ru-RU" dirty="0"/>
              <a:t> и оптимизация за </a:t>
            </a:r>
            <a:r>
              <a:rPr lang="ru-RU" dirty="0" err="1"/>
              <a:t>различни</a:t>
            </a:r>
            <a:r>
              <a:rPr lang="ru-RU" dirty="0"/>
              <a:t> устройства.</a:t>
            </a:r>
          </a:p>
          <a:p>
            <a:r>
              <a:rPr lang="ru-RU" dirty="0" err="1"/>
              <a:t>Графични</a:t>
            </a:r>
            <a:r>
              <a:rPr lang="ru-RU" dirty="0"/>
              <a:t> приложения: Дизайн на </a:t>
            </a:r>
            <a:r>
              <a:rPr lang="ru-RU" dirty="0" err="1"/>
              <a:t>визуалните</a:t>
            </a:r>
            <a:r>
              <a:rPr lang="ru-RU" dirty="0"/>
              <a:t> </a:t>
            </a:r>
            <a:r>
              <a:rPr lang="ru-RU" dirty="0" err="1"/>
              <a:t>елементи</a:t>
            </a:r>
            <a:r>
              <a:rPr lang="ru-RU" dirty="0"/>
              <a:t>.</a:t>
            </a:r>
            <a:endParaRPr lang="en-US" dirty="0"/>
          </a:p>
          <a:p>
            <a:pPr marL="342900" indent="-342900">
              <a:buFontTx/>
              <a:buChar char="-"/>
            </a:pPr>
            <a:endParaRPr lang="en-US" dirty="0"/>
          </a:p>
          <a:p>
            <a:pPr marL="342900" indent="-342900">
              <a:buFontTx/>
              <a:buChar char="-"/>
            </a:pPr>
            <a:r>
              <a:rPr lang="ru-RU" dirty="0" err="1"/>
              <a:t>Използвани</a:t>
            </a:r>
            <a:r>
              <a:rPr lang="ru-RU" dirty="0"/>
              <a:t> </a:t>
            </a:r>
            <a:r>
              <a:rPr lang="ru-RU" dirty="0" err="1"/>
              <a:t>ресурси</a:t>
            </a:r>
            <a:r>
              <a:rPr lang="ru-RU" dirty="0"/>
              <a:t>:</a:t>
            </a:r>
          </a:p>
          <a:p>
            <a:pPr marL="342900" indent="-342900">
              <a:buFontTx/>
              <a:buChar char="-"/>
            </a:pPr>
            <a:r>
              <a:rPr lang="ru-RU" dirty="0" err="1"/>
              <a:t>Учебници</a:t>
            </a:r>
            <a:r>
              <a:rPr lang="ru-RU" dirty="0"/>
              <a:t> по </a:t>
            </a:r>
            <a:r>
              <a:rPr lang="en-US" dirty="0"/>
              <a:t>M</a:t>
            </a:r>
            <a:r>
              <a:rPr lang="ru-RU" dirty="0" err="1"/>
              <a:t>атематика</a:t>
            </a:r>
            <a:endParaRPr lang="ru-RU" dirty="0"/>
          </a:p>
          <a:p>
            <a:pPr marL="342900" indent="-342900">
              <a:buFontTx/>
              <a:buChar char="-"/>
            </a:pPr>
            <a:r>
              <a:rPr lang="ru-RU" dirty="0"/>
              <a:t>Онлайн </a:t>
            </a:r>
            <a:r>
              <a:rPr lang="ru-RU" dirty="0" err="1"/>
              <a:t>ресурси</a:t>
            </a:r>
            <a:r>
              <a:rPr lang="ru-RU" dirty="0"/>
              <a:t> за уеб разработка</a:t>
            </a:r>
          </a:p>
          <a:p>
            <a:endParaRPr lang="ru-RU" dirty="0"/>
          </a:p>
          <a:p>
            <a:pPr marL="342900" indent="-342900">
              <a:buFontTx/>
              <a:buChar char="-"/>
            </a:pP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93044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EAA282-AF25-400A-8F3D-3B202C773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Техническо</a:t>
            </a:r>
            <a:r>
              <a:rPr lang="ru-RU" dirty="0"/>
              <a:t> </a:t>
            </a:r>
            <a:r>
              <a:rPr lang="ru-RU" dirty="0" err="1"/>
              <a:t>изпълнение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1E81D7E-9BFA-47D3-B226-DF3DB13127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3490" y="2224845"/>
            <a:ext cx="3517175" cy="449054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lang="ru-RU" dirty="0"/>
          </a:p>
          <a:p>
            <a:r>
              <a:rPr lang="en-US" sz="2300" dirty="0"/>
              <a:t>Scrum Trainer:</a:t>
            </a:r>
            <a:r>
              <a:rPr lang="bg-BG" sz="2300" dirty="0"/>
              <a:t> Валери Тенев</a:t>
            </a:r>
          </a:p>
          <a:p>
            <a:pPr marL="0" indent="0">
              <a:buNone/>
            </a:pPr>
            <a:r>
              <a:rPr lang="ru-RU" sz="2300" dirty="0"/>
              <a:t>-</a:t>
            </a:r>
            <a:r>
              <a:rPr lang="ru-RU" sz="2300" dirty="0" err="1"/>
              <a:t>Задаване</a:t>
            </a:r>
            <a:r>
              <a:rPr lang="ru-RU" sz="2300" dirty="0"/>
              <a:t> на задачи на </a:t>
            </a:r>
            <a:r>
              <a:rPr lang="ru-RU" sz="2300" dirty="0" err="1"/>
              <a:t>съотборниците</a:t>
            </a:r>
            <a:endParaRPr lang="ru-RU" sz="2300" dirty="0"/>
          </a:p>
          <a:p>
            <a:pPr marL="0" indent="0">
              <a:buNone/>
            </a:pPr>
            <a:r>
              <a:rPr lang="ru-RU" sz="2300" dirty="0"/>
              <a:t>-</a:t>
            </a:r>
            <a:r>
              <a:rPr lang="ru-RU" sz="2300" dirty="0" err="1"/>
              <a:t>Помага</a:t>
            </a:r>
            <a:r>
              <a:rPr lang="ru-RU" sz="2300" dirty="0"/>
              <a:t> при нужда</a:t>
            </a:r>
          </a:p>
          <a:p>
            <a:pPr marL="0" indent="0">
              <a:buNone/>
            </a:pPr>
            <a:r>
              <a:rPr lang="ru-RU" sz="2300" dirty="0"/>
              <a:t>-</a:t>
            </a:r>
            <a:r>
              <a:rPr lang="ru-RU" sz="2300" dirty="0" err="1"/>
              <a:t>Преглеждане</a:t>
            </a:r>
            <a:r>
              <a:rPr lang="ru-RU" sz="2300" dirty="0"/>
              <a:t> на всяка </a:t>
            </a:r>
            <a:r>
              <a:rPr lang="ru-RU" sz="2300" dirty="0" err="1"/>
              <a:t>една</a:t>
            </a:r>
            <a:r>
              <a:rPr lang="ru-RU" sz="2300" dirty="0"/>
              <a:t> страница</a:t>
            </a:r>
          </a:p>
          <a:p>
            <a:pPr marL="0" indent="0">
              <a:buNone/>
            </a:pPr>
            <a:endParaRPr lang="ru-RU" sz="2300" dirty="0"/>
          </a:p>
          <a:p>
            <a:r>
              <a:rPr lang="ru-RU" sz="2300" dirty="0"/>
              <a:t>CSS Developer: Теодор Деспотов</a:t>
            </a:r>
          </a:p>
          <a:p>
            <a:pPr marL="0" indent="0">
              <a:buNone/>
            </a:pPr>
            <a:r>
              <a:rPr lang="ru-RU" sz="2300" dirty="0"/>
              <a:t>- Навигация на сайта</a:t>
            </a:r>
          </a:p>
          <a:p>
            <a:pPr marL="0" indent="0">
              <a:buNone/>
            </a:pPr>
            <a:r>
              <a:rPr lang="ru-RU" sz="2300" dirty="0"/>
              <a:t>- Структура на CSS </a:t>
            </a:r>
            <a:r>
              <a:rPr lang="ru-RU" sz="2300" dirty="0" err="1"/>
              <a:t>форматите</a:t>
            </a:r>
            <a:endParaRPr lang="ru-RU" sz="2300" dirty="0"/>
          </a:p>
          <a:p>
            <a:pPr marL="0" indent="0">
              <a:buNone/>
            </a:pPr>
            <a:r>
              <a:rPr lang="ru-RU" sz="2300" dirty="0"/>
              <a:t>- </a:t>
            </a:r>
            <a:r>
              <a:rPr lang="ru-RU" sz="2300" dirty="0" err="1"/>
              <a:t>Изпълнени</a:t>
            </a:r>
            <a:r>
              <a:rPr lang="ru-RU" sz="2300" dirty="0"/>
              <a:t> проверки за </a:t>
            </a:r>
            <a:r>
              <a:rPr lang="ru-RU" sz="2300" dirty="0" err="1"/>
              <a:t>валидност</a:t>
            </a:r>
            <a:r>
              <a:rPr lang="ru-RU" sz="2300" dirty="0"/>
              <a:t> на кода</a:t>
            </a:r>
          </a:p>
          <a:p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9949B4-5587-44EF-4BB5-F0B281E1DB80}"/>
              </a:ext>
            </a:extLst>
          </p:cNvPr>
          <p:cNvSpPr txBox="1"/>
          <p:nvPr/>
        </p:nvSpPr>
        <p:spPr>
          <a:xfrm>
            <a:off x="5852110" y="2902591"/>
            <a:ext cx="523473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endParaRPr lang="ru-RU" sz="1600" dirty="0"/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ru-RU" sz="1600" dirty="0"/>
              <a:t>HTML Developer: </a:t>
            </a:r>
            <a:r>
              <a:rPr lang="ru-RU" sz="1600" dirty="0" err="1"/>
              <a:t>Димитър</a:t>
            </a:r>
            <a:r>
              <a:rPr lang="ru-RU" sz="1600" dirty="0"/>
              <a:t> Мешков</a:t>
            </a:r>
          </a:p>
          <a:p>
            <a:r>
              <a:rPr lang="ru-RU" sz="1600" dirty="0"/>
              <a:t>- Структура и </a:t>
            </a:r>
            <a:r>
              <a:rPr lang="ru-RU" sz="1600" dirty="0" err="1"/>
              <a:t>подредба</a:t>
            </a:r>
            <a:r>
              <a:rPr lang="ru-RU" sz="1600" dirty="0"/>
              <a:t> на </a:t>
            </a:r>
            <a:r>
              <a:rPr lang="ru-RU" sz="1600" dirty="0" err="1"/>
              <a:t>файловете</a:t>
            </a:r>
            <a:endParaRPr lang="ru-RU" sz="1600" dirty="0"/>
          </a:p>
          <a:p>
            <a:endParaRPr lang="ru-RU" sz="1600" dirty="0"/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ru-RU" sz="1600" dirty="0" err="1"/>
              <a:t>Designer</a:t>
            </a:r>
            <a:r>
              <a:rPr lang="ru-RU" sz="1600" dirty="0"/>
              <a:t>: Александр </a:t>
            </a:r>
            <a:r>
              <a:rPr lang="ru-RU" sz="1600" dirty="0" err="1"/>
              <a:t>Тодер</a:t>
            </a:r>
            <a:endParaRPr lang="ru-RU" sz="1600" dirty="0"/>
          </a:p>
          <a:p>
            <a:r>
              <a:rPr lang="ru-RU" sz="1600" dirty="0"/>
              <a:t>- Цветова схема и </a:t>
            </a:r>
            <a:r>
              <a:rPr lang="ru-RU" sz="1600" dirty="0" err="1"/>
              <a:t>шрифтове</a:t>
            </a:r>
            <a:endParaRPr lang="ru-RU" sz="1600" dirty="0"/>
          </a:p>
          <a:p>
            <a:r>
              <a:rPr lang="ru-RU" sz="1600" dirty="0"/>
              <a:t>- </a:t>
            </a:r>
            <a:r>
              <a:rPr lang="ru-RU" sz="1600" dirty="0" err="1"/>
              <a:t>Лицензни</a:t>
            </a:r>
            <a:r>
              <a:rPr lang="ru-RU" sz="1600" dirty="0"/>
              <a:t> права за </a:t>
            </a:r>
            <a:r>
              <a:rPr lang="ru-RU" sz="1600" dirty="0" err="1"/>
              <a:t>графични</a:t>
            </a:r>
            <a:r>
              <a:rPr lang="ru-RU" sz="1600" dirty="0"/>
              <a:t> </a:t>
            </a:r>
            <a:r>
              <a:rPr lang="ru-RU" sz="1600" dirty="0" err="1"/>
              <a:t>обекти</a:t>
            </a:r>
            <a:endParaRPr lang="ru-RU" sz="1600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815816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759826-E57A-48F8-A8AD-ECC67477D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41176F7-121A-4782-9B9A-965EB1C180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 </a:t>
            </a:r>
          </a:p>
          <a:p>
            <a:r>
              <a:rPr lang="ru-RU" dirty="0" err="1"/>
              <a:t>Проектът</a:t>
            </a:r>
            <a:r>
              <a:rPr lang="ru-RU" dirty="0"/>
              <a:t> "Алгебра и </a:t>
            </a:r>
            <a:r>
              <a:rPr lang="ru-RU" dirty="0" err="1"/>
              <a:t>Геометрията</a:t>
            </a:r>
            <a:r>
              <a:rPr lang="ru-RU" dirty="0"/>
              <a:t> " </a:t>
            </a:r>
            <a:r>
              <a:rPr lang="ru-RU" dirty="0" err="1"/>
              <a:t>предоставя</a:t>
            </a:r>
            <a:r>
              <a:rPr lang="ru-RU" dirty="0"/>
              <a:t> интуитивен и полезен ресурс за </a:t>
            </a:r>
            <a:r>
              <a:rPr lang="ru-RU" dirty="0" err="1"/>
              <a:t>изучаване</a:t>
            </a:r>
            <a:r>
              <a:rPr lang="ru-RU" dirty="0"/>
              <a:t> на </a:t>
            </a:r>
            <a:r>
              <a:rPr lang="ru-RU" dirty="0" err="1"/>
              <a:t>Математиката</a:t>
            </a:r>
            <a:r>
              <a:rPr lang="ru-RU" dirty="0"/>
              <a:t>. </a:t>
            </a:r>
            <a:r>
              <a:rPr lang="ru-RU" dirty="0" err="1"/>
              <a:t>Основният</a:t>
            </a:r>
            <a:r>
              <a:rPr lang="ru-RU" dirty="0"/>
              <a:t> </a:t>
            </a:r>
            <a:r>
              <a:rPr lang="ru-RU" dirty="0" err="1"/>
              <a:t>резултат</a:t>
            </a:r>
            <a:r>
              <a:rPr lang="ru-RU" dirty="0"/>
              <a:t> е </a:t>
            </a:r>
            <a:r>
              <a:rPr lang="ru-RU" dirty="0" err="1"/>
              <a:t>създаването</a:t>
            </a:r>
            <a:r>
              <a:rPr lang="ru-RU" dirty="0"/>
              <a:t> на </a:t>
            </a:r>
            <a:r>
              <a:rPr lang="ru-RU" dirty="0" err="1"/>
              <a:t>образователен</a:t>
            </a:r>
            <a:r>
              <a:rPr lang="ru-RU" dirty="0"/>
              <a:t> </a:t>
            </a:r>
            <a:r>
              <a:rPr lang="ru-RU" dirty="0" err="1"/>
              <a:t>уебсайт</a:t>
            </a:r>
            <a:r>
              <a:rPr lang="ru-RU" dirty="0"/>
              <a:t>, </a:t>
            </a:r>
            <a:r>
              <a:rPr lang="ru-RU" dirty="0" err="1"/>
              <a:t>който</a:t>
            </a:r>
            <a:r>
              <a:rPr lang="ru-RU" dirty="0"/>
              <a:t> </a:t>
            </a:r>
            <a:r>
              <a:rPr lang="ru-RU" dirty="0" err="1"/>
              <a:t>комбинира</a:t>
            </a:r>
            <a:r>
              <a:rPr lang="ru-RU" dirty="0"/>
              <a:t> теория и практика. </a:t>
            </a:r>
            <a:r>
              <a:rPr lang="ru-RU" dirty="0" err="1"/>
              <a:t>Сайтът</a:t>
            </a:r>
            <a:r>
              <a:rPr lang="ru-RU" dirty="0"/>
              <a:t> </a:t>
            </a:r>
            <a:r>
              <a:rPr lang="ru-RU" dirty="0" err="1"/>
              <a:t>може</a:t>
            </a:r>
            <a:r>
              <a:rPr lang="ru-RU" dirty="0"/>
              <a:t> да </a:t>
            </a:r>
            <a:r>
              <a:rPr lang="ru-RU" dirty="0" err="1"/>
              <a:t>бъде</a:t>
            </a:r>
            <a:r>
              <a:rPr lang="ru-RU" dirty="0"/>
              <a:t> </a:t>
            </a:r>
            <a:r>
              <a:rPr lang="ru-RU" dirty="0" err="1"/>
              <a:t>доразвит</a:t>
            </a:r>
            <a:r>
              <a:rPr lang="ru-RU" dirty="0"/>
              <a:t> с </a:t>
            </a:r>
            <a:r>
              <a:rPr lang="ru-RU" dirty="0" err="1"/>
              <a:t>добавяне</a:t>
            </a:r>
            <a:r>
              <a:rPr lang="ru-RU" dirty="0"/>
              <a:t> на нови теми и </a:t>
            </a:r>
            <a:r>
              <a:rPr lang="ru-RU" dirty="0" err="1"/>
              <a:t>интерактивни</a:t>
            </a:r>
            <a:r>
              <a:rPr lang="ru-RU" dirty="0"/>
              <a:t> упражнения.</a:t>
            </a:r>
          </a:p>
        </p:txBody>
      </p:sp>
    </p:spTree>
    <p:extLst>
      <p:ext uri="{BB962C8B-B14F-4D97-AF65-F5344CB8AC3E}">
        <p14:creationId xmlns:p14="http://schemas.microsoft.com/office/powerpoint/2010/main" val="31188518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овет директоров">
  <a:themeElements>
    <a:clrScheme name="Ion Boardroom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EC7F02AD-9687-440F-A9DF-FAA6F22270D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Ион (конференц-зал)</Template>
  <TotalTime>144</TotalTime>
  <Words>288</Words>
  <Application>Microsoft Office PowerPoint</Application>
  <PresentationFormat>Widescreen</PresentationFormat>
  <Paragraphs>51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Century Gothic</vt:lpstr>
      <vt:lpstr>Wingdings</vt:lpstr>
      <vt:lpstr>Wingdings 3</vt:lpstr>
      <vt:lpstr>Совет директоров</vt:lpstr>
      <vt:lpstr>Dream Team Collective</vt:lpstr>
      <vt:lpstr>Екипа на DTC:</vt:lpstr>
      <vt:lpstr> Цели на проекта: </vt:lpstr>
      <vt:lpstr>Основни етапи на проекта </vt:lpstr>
      <vt:lpstr>Реализация</vt:lpstr>
      <vt:lpstr>Техническо изпълнение 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Dream Team Collective</dc:title>
  <dc:creator>Александр Тодер</dc:creator>
  <cp:lastModifiedBy>Валери Андонов Тенев</cp:lastModifiedBy>
  <cp:revision>4</cp:revision>
  <dcterms:created xsi:type="dcterms:W3CDTF">2024-06-16T17:06:07Z</dcterms:created>
  <dcterms:modified xsi:type="dcterms:W3CDTF">2024-06-17T14:11:19Z</dcterms:modified>
</cp:coreProperties>
</file>