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9394C-9D10-4D4C-9526-F423AD65D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Team Collective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6F4320-9C7F-422A-BC5D-A787B0C16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Пътешествие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ru-RU" dirty="0" err="1"/>
              <a:t>лгебрата</a:t>
            </a:r>
            <a:r>
              <a:rPr lang="ru-RU" dirty="0"/>
              <a:t> и </a:t>
            </a:r>
            <a:r>
              <a:rPr lang="ru-RU" dirty="0" err="1"/>
              <a:t>Геометрията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18E96-B510-44E8-9389-A7CFA889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Екипа</a:t>
            </a:r>
            <a:r>
              <a:rPr lang="ru-RU" dirty="0"/>
              <a:t> на </a:t>
            </a:r>
            <a:r>
              <a:rPr lang="en-US" dirty="0"/>
              <a:t>DTC: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1A124-6EE3-4F2C-A8F4-6895F7E28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- </a:t>
            </a:r>
            <a:r>
              <a:rPr lang="en-US" dirty="0"/>
              <a:t>CSS Developer: </a:t>
            </a:r>
            <a:r>
              <a:rPr lang="ru-RU" dirty="0"/>
              <a:t>Георги Василев Деспотов</a:t>
            </a:r>
          </a:p>
          <a:p>
            <a:r>
              <a:rPr lang="ru-RU" dirty="0"/>
              <a:t>- </a:t>
            </a:r>
            <a:r>
              <a:rPr lang="en-US" dirty="0"/>
              <a:t>HTML Developer: </a:t>
            </a:r>
            <a:r>
              <a:rPr lang="ru-RU" dirty="0" err="1"/>
              <a:t>Димитър</a:t>
            </a:r>
            <a:r>
              <a:rPr lang="ru-RU" dirty="0"/>
              <a:t> Димитров Мешков</a:t>
            </a:r>
          </a:p>
          <a:p>
            <a:r>
              <a:rPr lang="ru-RU" dirty="0"/>
              <a:t>- </a:t>
            </a:r>
            <a:r>
              <a:rPr lang="en-US" dirty="0"/>
              <a:t>Designer: </a:t>
            </a:r>
            <a:r>
              <a:rPr lang="ru-RU" dirty="0"/>
              <a:t>Александр Сергеевич Тодер</a:t>
            </a:r>
          </a:p>
        </p:txBody>
      </p:sp>
    </p:spTree>
    <p:extLst>
      <p:ext uri="{BB962C8B-B14F-4D97-AF65-F5344CB8AC3E}">
        <p14:creationId xmlns:p14="http://schemas.microsoft.com/office/powerpoint/2010/main" val="231980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71F7F-B7D9-49DB-B857-BDF50BF8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Цели на проекта</a:t>
            </a:r>
            <a:r>
              <a:rPr lang="en-US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F72F5-EE60-433B-BC0E-E502D60A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Представяне</a:t>
            </a:r>
            <a:r>
              <a:rPr lang="ru-RU" dirty="0"/>
              <a:t> на </a:t>
            </a:r>
            <a:r>
              <a:rPr lang="ru-RU" dirty="0" err="1"/>
              <a:t>основните</a:t>
            </a:r>
            <a:r>
              <a:rPr lang="ru-RU" dirty="0"/>
              <a:t> концепции в </a:t>
            </a:r>
            <a:r>
              <a:rPr lang="ru-RU" dirty="0" err="1"/>
              <a:t>алгебрата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геометрията</a:t>
            </a:r>
            <a:r>
              <a:rPr lang="ru-RU" dirty="0"/>
              <a:t>.</a:t>
            </a:r>
          </a:p>
          <a:p>
            <a:r>
              <a:rPr lang="ru-RU" dirty="0"/>
              <a:t>- </a:t>
            </a:r>
            <a:r>
              <a:rPr lang="ru-RU" dirty="0" err="1"/>
              <a:t>Обяснение</a:t>
            </a:r>
            <a:r>
              <a:rPr lang="ru-RU" dirty="0"/>
              <a:t> на </a:t>
            </a:r>
            <a:r>
              <a:rPr lang="ru-RU" dirty="0" err="1"/>
              <a:t>методите</a:t>
            </a:r>
            <a:r>
              <a:rPr lang="ru-RU" dirty="0"/>
              <a:t> за </a:t>
            </a:r>
            <a:r>
              <a:rPr lang="ru-RU" dirty="0" err="1"/>
              <a:t>решаване</a:t>
            </a:r>
            <a:r>
              <a:rPr lang="ru-RU" dirty="0"/>
              <a:t> на </a:t>
            </a:r>
            <a:r>
              <a:rPr lang="ru-RU" dirty="0" err="1"/>
              <a:t>квадратни</a:t>
            </a:r>
            <a:r>
              <a:rPr lang="ru-RU" dirty="0"/>
              <a:t> уравнения.</a:t>
            </a:r>
          </a:p>
          <a:p>
            <a:r>
              <a:rPr lang="ru-RU" dirty="0"/>
              <a:t>- </a:t>
            </a:r>
            <a:r>
              <a:rPr lang="ru-RU" dirty="0" err="1"/>
              <a:t>Създаване</a:t>
            </a:r>
            <a:r>
              <a:rPr lang="ru-RU" dirty="0"/>
              <a:t> на интерактивен </a:t>
            </a:r>
            <a:r>
              <a:rPr lang="ru-RU" dirty="0" err="1"/>
              <a:t>уебсайт</a:t>
            </a:r>
            <a:r>
              <a:rPr lang="ru-RU" dirty="0"/>
              <a:t> за </a:t>
            </a:r>
            <a:r>
              <a:rPr lang="ru-RU" dirty="0" err="1"/>
              <a:t>потребителите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927F2-C70C-44B2-8803-1610599B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на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80827-4CC7-4DE9-AA1C-2BE9C46C2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078" y="1762539"/>
            <a:ext cx="5035826" cy="3299791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  <a:p>
            <a:r>
              <a:rPr lang="ru-RU" dirty="0"/>
              <a:t>1. </a:t>
            </a:r>
            <a:r>
              <a:rPr lang="ru-RU" dirty="0" err="1"/>
              <a:t>Планиране</a:t>
            </a:r>
            <a:r>
              <a:rPr lang="ru-RU" dirty="0"/>
              <a:t>: </a:t>
            </a:r>
            <a:r>
              <a:rPr lang="ru-RU" dirty="0" err="1"/>
              <a:t>Определяне</a:t>
            </a:r>
            <a:r>
              <a:rPr lang="ru-RU" dirty="0"/>
              <a:t> на цели и </a:t>
            </a:r>
            <a:r>
              <a:rPr lang="ru-RU" dirty="0" err="1"/>
              <a:t>изисквания</a:t>
            </a:r>
            <a:r>
              <a:rPr lang="ru-RU" dirty="0"/>
              <a:t>.</a:t>
            </a:r>
          </a:p>
          <a:p>
            <a:r>
              <a:rPr lang="ru-RU" dirty="0"/>
              <a:t>2. Дизайн: Разработка на </a:t>
            </a:r>
            <a:r>
              <a:rPr lang="ru-RU" dirty="0" err="1"/>
              <a:t>цветова</a:t>
            </a:r>
            <a:r>
              <a:rPr lang="ru-RU" dirty="0"/>
              <a:t> схема и </a:t>
            </a:r>
            <a:r>
              <a:rPr lang="ru-RU" dirty="0" err="1"/>
              <a:t>шрифтове</a:t>
            </a:r>
            <a:r>
              <a:rPr lang="ru-RU" dirty="0"/>
              <a:t>.</a:t>
            </a:r>
          </a:p>
          <a:p>
            <a:r>
              <a:rPr lang="ru-RU" dirty="0"/>
              <a:t>3. Разработка: </a:t>
            </a:r>
            <a:r>
              <a:rPr lang="ru-RU" dirty="0" err="1"/>
              <a:t>Изграждане</a:t>
            </a:r>
            <a:r>
              <a:rPr lang="ru-RU" dirty="0"/>
              <a:t> на </a:t>
            </a:r>
            <a:r>
              <a:rPr lang="ru-RU" dirty="0" err="1"/>
              <a:t>структурата</a:t>
            </a:r>
            <a:r>
              <a:rPr lang="ru-RU" dirty="0"/>
              <a:t> и </a:t>
            </a:r>
            <a:r>
              <a:rPr lang="ru-RU" dirty="0" err="1"/>
              <a:t>стиловете</a:t>
            </a:r>
            <a:r>
              <a:rPr lang="ru-RU" dirty="0"/>
              <a:t> на </a:t>
            </a:r>
            <a:r>
              <a:rPr lang="ru-RU" dirty="0" err="1"/>
              <a:t>уебсайта</a:t>
            </a:r>
            <a:r>
              <a:rPr lang="ru-RU" dirty="0"/>
              <a:t>.</a:t>
            </a:r>
          </a:p>
          <a:p>
            <a:r>
              <a:rPr lang="ru-RU" dirty="0"/>
              <a:t>4. </a:t>
            </a:r>
            <a:r>
              <a:rPr lang="ru-RU" dirty="0" err="1"/>
              <a:t>Тестване</a:t>
            </a:r>
            <a:r>
              <a:rPr lang="ru-RU" dirty="0"/>
              <a:t>: Проверка на </a:t>
            </a:r>
            <a:r>
              <a:rPr lang="ru-RU" dirty="0" err="1"/>
              <a:t>функционалността</a:t>
            </a:r>
            <a:r>
              <a:rPr lang="ru-RU" dirty="0"/>
              <a:t> и </a:t>
            </a:r>
            <a:r>
              <a:rPr lang="ru-RU" dirty="0" err="1"/>
              <a:t>корекция</a:t>
            </a:r>
            <a:r>
              <a:rPr lang="ru-RU" dirty="0"/>
              <a:t> на грешки.</a:t>
            </a:r>
          </a:p>
          <a:p>
            <a:r>
              <a:rPr lang="ru-RU" dirty="0"/>
              <a:t>5. </a:t>
            </a:r>
            <a:r>
              <a:rPr lang="ru-RU" dirty="0" err="1"/>
              <a:t>Пускане</a:t>
            </a:r>
            <a:r>
              <a:rPr lang="ru-RU" dirty="0"/>
              <a:t>: </a:t>
            </a:r>
            <a:r>
              <a:rPr lang="ru-RU" dirty="0" err="1"/>
              <a:t>Финално</a:t>
            </a:r>
            <a:r>
              <a:rPr lang="ru-RU" dirty="0"/>
              <a:t> </a:t>
            </a:r>
            <a:r>
              <a:rPr lang="ru-RU" dirty="0" err="1"/>
              <a:t>преглеждане</a:t>
            </a:r>
            <a:r>
              <a:rPr lang="ru-RU" dirty="0"/>
              <a:t> и </a:t>
            </a:r>
            <a:r>
              <a:rPr lang="ru-RU" dirty="0" err="1"/>
              <a:t>публикуване</a:t>
            </a:r>
            <a:r>
              <a:rPr lang="ru-RU" dirty="0"/>
              <a:t> на </a:t>
            </a:r>
            <a:r>
              <a:rPr lang="ru-RU" dirty="0" err="1"/>
              <a:t>уебсайта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52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530B6-7916-457B-B05D-ACAF2CA1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962F9-92DF-40AB-A150-1C7CFDD9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071" y="1298713"/>
            <a:ext cx="5565912" cy="441297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ru-RU" dirty="0"/>
              <a:t>- HTML: </a:t>
            </a:r>
            <a:r>
              <a:rPr lang="ru-RU" dirty="0" err="1"/>
              <a:t>Подредба</a:t>
            </a:r>
            <a:r>
              <a:rPr lang="ru-RU" dirty="0"/>
              <a:t> и </a:t>
            </a:r>
            <a:r>
              <a:rPr lang="ru-RU" dirty="0" err="1"/>
              <a:t>структуриране</a:t>
            </a:r>
            <a:r>
              <a:rPr lang="ru-RU" dirty="0"/>
              <a:t> на </a:t>
            </a:r>
            <a:r>
              <a:rPr lang="ru-RU" dirty="0" err="1"/>
              <a:t>съдържанието</a:t>
            </a:r>
            <a:r>
              <a:rPr lang="ru-RU" dirty="0"/>
              <a:t>.</a:t>
            </a:r>
          </a:p>
          <a:p>
            <a:r>
              <a:rPr lang="ru-RU" dirty="0"/>
              <a:t>- CSS: </a:t>
            </a:r>
            <a:r>
              <a:rPr lang="ru-RU" dirty="0" err="1"/>
              <a:t>Стилизиране</a:t>
            </a:r>
            <a:r>
              <a:rPr lang="ru-RU" dirty="0"/>
              <a:t> и оптимизация за </a:t>
            </a:r>
            <a:r>
              <a:rPr lang="ru-RU" dirty="0" err="1"/>
              <a:t>различни</a:t>
            </a:r>
            <a:r>
              <a:rPr lang="ru-RU" dirty="0"/>
              <a:t> устройства.</a:t>
            </a:r>
          </a:p>
          <a:p>
            <a:r>
              <a:rPr lang="ru-RU" dirty="0" err="1"/>
              <a:t>Графични</a:t>
            </a:r>
            <a:r>
              <a:rPr lang="ru-RU" dirty="0"/>
              <a:t> приложения: Дизайн на </a:t>
            </a:r>
            <a:r>
              <a:rPr lang="ru-RU" dirty="0" err="1"/>
              <a:t>визуалните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 err="1"/>
              <a:t>Използвани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dirty="0" err="1"/>
              <a:t>Учебници</a:t>
            </a:r>
            <a:r>
              <a:rPr lang="ru-RU" dirty="0"/>
              <a:t> по </a:t>
            </a:r>
            <a:r>
              <a:rPr lang="en-US" dirty="0"/>
              <a:t>M</a:t>
            </a:r>
            <a:r>
              <a:rPr lang="ru-RU" dirty="0" err="1"/>
              <a:t>атематика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Онлайн </a:t>
            </a:r>
            <a:r>
              <a:rPr lang="ru-RU" dirty="0" err="1"/>
              <a:t>ресурси</a:t>
            </a:r>
            <a:r>
              <a:rPr lang="ru-RU" dirty="0"/>
              <a:t> за уеб разработка</a:t>
            </a:r>
          </a:p>
          <a:p>
            <a:pPr marL="342900" indent="-342900">
              <a:buFontTx/>
              <a:buChar char="-"/>
            </a:pPr>
            <a:r>
              <a:rPr lang="ru-RU" dirty="0" err="1"/>
              <a:t>Лицензирани</a:t>
            </a:r>
            <a:r>
              <a:rPr lang="ru-RU" dirty="0"/>
              <a:t> </a:t>
            </a:r>
            <a:r>
              <a:rPr lang="ru-RU" dirty="0" err="1"/>
              <a:t>графични</a:t>
            </a:r>
            <a:r>
              <a:rPr lang="ru-RU" dirty="0"/>
              <a:t> </a:t>
            </a:r>
            <a:r>
              <a:rPr lang="ru-RU" dirty="0" err="1"/>
              <a:t>обекти</a:t>
            </a:r>
            <a:endParaRPr lang="ru-RU" dirty="0"/>
          </a:p>
          <a:p>
            <a:pPr marL="342900" indent="-34290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04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A282-AF25-400A-8F3D-3B202C77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Техническо</a:t>
            </a:r>
            <a:r>
              <a:rPr lang="ru-RU" dirty="0"/>
              <a:t> </a:t>
            </a:r>
            <a:r>
              <a:rPr lang="ru-RU" dirty="0" err="1"/>
              <a:t>изпълнение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81D7E-9BFA-47D3-B226-DF3DB131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279373"/>
            <a:ext cx="9766851" cy="40816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CSS </a:t>
            </a:r>
            <a:r>
              <a:rPr lang="ru-RU" dirty="0" err="1"/>
              <a:t>Developer</a:t>
            </a:r>
            <a:r>
              <a:rPr lang="ru-RU" dirty="0"/>
              <a:t>: Георги Василев Деспотов</a:t>
            </a:r>
          </a:p>
          <a:p>
            <a:r>
              <a:rPr lang="ru-RU" dirty="0"/>
              <a:t>- Навигация на сайта</a:t>
            </a:r>
          </a:p>
          <a:p>
            <a:r>
              <a:rPr lang="ru-RU" dirty="0"/>
              <a:t>- Структура на CSS </a:t>
            </a:r>
            <a:r>
              <a:rPr lang="ru-RU" dirty="0" err="1"/>
              <a:t>форматите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Изпълнени</a:t>
            </a:r>
            <a:r>
              <a:rPr lang="ru-RU" dirty="0"/>
              <a:t> проверки за </a:t>
            </a:r>
            <a:r>
              <a:rPr lang="ru-RU" dirty="0" err="1"/>
              <a:t>валидност</a:t>
            </a:r>
            <a:r>
              <a:rPr lang="ru-RU" dirty="0"/>
              <a:t> на кода</a:t>
            </a:r>
          </a:p>
          <a:p>
            <a:endParaRPr lang="ru-RU" dirty="0"/>
          </a:p>
          <a:p>
            <a:r>
              <a:rPr lang="ru-RU" dirty="0"/>
              <a:t>HTML </a:t>
            </a:r>
            <a:r>
              <a:rPr lang="ru-RU" dirty="0" err="1"/>
              <a:t>Developer</a:t>
            </a:r>
            <a:r>
              <a:rPr lang="ru-RU" dirty="0"/>
              <a:t>: </a:t>
            </a:r>
            <a:r>
              <a:rPr lang="ru-RU" dirty="0" err="1"/>
              <a:t>Димитър</a:t>
            </a:r>
            <a:r>
              <a:rPr lang="ru-RU" dirty="0"/>
              <a:t> Димитров Мешков</a:t>
            </a:r>
          </a:p>
          <a:p>
            <a:r>
              <a:rPr lang="ru-RU" dirty="0"/>
              <a:t>- Структура и </a:t>
            </a:r>
            <a:r>
              <a:rPr lang="ru-RU" dirty="0" err="1"/>
              <a:t>подредба</a:t>
            </a:r>
            <a:r>
              <a:rPr lang="ru-RU" dirty="0"/>
              <a:t> на </a:t>
            </a:r>
            <a:r>
              <a:rPr lang="ru-RU" dirty="0" err="1"/>
              <a:t>файловете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Designer</a:t>
            </a:r>
            <a:r>
              <a:rPr lang="ru-RU" dirty="0"/>
              <a:t>: Александр Сергеевич Тодер</a:t>
            </a:r>
          </a:p>
          <a:p>
            <a:r>
              <a:rPr lang="ru-RU" dirty="0"/>
              <a:t>- </a:t>
            </a:r>
            <a:r>
              <a:rPr lang="ru-RU" dirty="0" err="1"/>
              <a:t>Цветова</a:t>
            </a:r>
            <a:r>
              <a:rPr lang="ru-RU" dirty="0"/>
              <a:t> схема и </a:t>
            </a:r>
            <a:r>
              <a:rPr lang="ru-RU" dirty="0" err="1"/>
              <a:t>шрифтове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Лицензни</a:t>
            </a:r>
            <a:r>
              <a:rPr lang="ru-RU" dirty="0"/>
              <a:t> права за </a:t>
            </a:r>
            <a:r>
              <a:rPr lang="ru-RU" dirty="0" err="1"/>
              <a:t>графични</a:t>
            </a:r>
            <a:r>
              <a:rPr lang="ru-RU" dirty="0"/>
              <a:t> </a:t>
            </a:r>
            <a:r>
              <a:rPr lang="ru-RU" dirty="0" err="1"/>
              <a:t>обекти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59826-E57A-48F8-A8AD-ECC67477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176F7-121A-4782-9B9A-965EB1C1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r>
              <a:rPr lang="ru-RU" dirty="0" err="1"/>
              <a:t>Проектът</a:t>
            </a:r>
            <a:r>
              <a:rPr lang="ru-RU" dirty="0"/>
              <a:t> "Алгебра и </a:t>
            </a:r>
            <a:r>
              <a:rPr lang="ru-RU" dirty="0" err="1"/>
              <a:t>Геометрията</a:t>
            </a:r>
            <a:r>
              <a:rPr lang="ru-RU" dirty="0"/>
              <a:t> " </a:t>
            </a:r>
            <a:r>
              <a:rPr lang="ru-RU" dirty="0" err="1"/>
              <a:t>предоставя</a:t>
            </a:r>
            <a:r>
              <a:rPr lang="ru-RU" dirty="0"/>
              <a:t> интуитивен и полезен ресурс за </a:t>
            </a:r>
            <a:r>
              <a:rPr lang="ru-RU" dirty="0" err="1"/>
              <a:t>изучаване</a:t>
            </a:r>
            <a:r>
              <a:rPr lang="ru-RU" dirty="0"/>
              <a:t> на </a:t>
            </a:r>
            <a:r>
              <a:rPr lang="ru-RU" dirty="0" err="1"/>
              <a:t>Математиката</a:t>
            </a:r>
            <a:r>
              <a:rPr lang="ru-RU" dirty="0"/>
              <a:t>. </a:t>
            </a:r>
            <a:r>
              <a:rPr lang="ru-RU" dirty="0" err="1"/>
              <a:t>Основният</a:t>
            </a:r>
            <a:r>
              <a:rPr lang="ru-RU" dirty="0"/>
              <a:t> </a:t>
            </a:r>
            <a:r>
              <a:rPr lang="ru-RU" dirty="0" err="1"/>
              <a:t>резултат</a:t>
            </a:r>
            <a:r>
              <a:rPr lang="ru-RU" dirty="0"/>
              <a:t> е </a:t>
            </a:r>
            <a:r>
              <a:rPr lang="ru-RU" dirty="0" err="1"/>
              <a:t>създаването</a:t>
            </a:r>
            <a:r>
              <a:rPr lang="ru-RU" dirty="0"/>
              <a:t> на </a:t>
            </a:r>
            <a:r>
              <a:rPr lang="ru-RU" dirty="0" err="1"/>
              <a:t>образователен</a:t>
            </a:r>
            <a:r>
              <a:rPr lang="ru-RU" dirty="0"/>
              <a:t> </a:t>
            </a:r>
            <a:r>
              <a:rPr lang="ru-RU" dirty="0" err="1"/>
              <a:t>уебсайт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комбинира</a:t>
            </a:r>
            <a:r>
              <a:rPr lang="ru-RU" dirty="0"/>
              <a:t> теория и практика. </a:t>
            </a:r>
            <a:r>
              <a:rPr lang="ru-RU" dirty="0" err="1"/>
              <a:t>Сайтът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доразвит</a:t>
            </a:r>
            <a:r>
              <a:rPr lang="ru-RU" dirty="0"/>
              <a:t> с </a:t>
            </a:r>
            <a:r>
              <a:rPr lang="ru-RU" dirty="0" err="1"/>
              <a:t>добавяне</a:t>
            </a:r>
            <a:r>
              <a:rPr lang="ru-RU" dirty="0"/>
              <a:t> на нови теми и </a:t>
            </a:r>
            <a:r>
              <a:rPr lang="ru-RU" dirty="0" err="1"/>
              <a:t>интерактивни</a:t>
            </a:r>
            <a:r>
              <a:rPr lang="ru-RU" dirty="0"/>
              <a:t> упражнения.</a:t>
            </a:r>
          </a:p>
        </p:txBody>
      </p:sp>
    </p:spTree>
    <p:extLst>
      <p:ext uri="{BB962C8B-B14F-4D97-AF65-F5344CB8AC3E}">
        <p14:creationId xmlns:p14="http://schemas.microsoft.com/office/powerpoint/2010/main" val="3118851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137</TotalTime>
  <Words>267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Dream Team Collective</vt:lpstr>
      <vt:lpstr>Екипа на DTC:</vt:lpstr>
      <vt:lpstr> Цели на проекта: </vt:lpstr>
      <vt:lpstr>Основни етапи на проекта </vt:lpstr>
      <vt:lpstr>Реализация</vt:lpstr>
      <vt:lpstr>Техническо изпълнение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 Collective</dc:title>
  <dc:creator>Александр Тодер</dc:creator>
  <cp:lastModifiedBy>Александр Тодер</cp:lastModifiedBy>
  <cp:revision>3</cp:revision>
  <dcterms:created xsi:type="dcterms:W3CDTF">2024-06-16T17:06:07Z</dcterms:created>
  <dcterms:modified xsi:type="dcterms:W3CDTF">2024-06-16T19:23:19Z</dcterms:modified>
</cp:coreProperties>
</file>