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055400c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055400c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0694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0694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05540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05540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055400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055400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Trenutno stanje:</a:t>
            </a:r>
            <a:br>
              <a:rPr lang="sl-SI" dirty="0"/>
            </a:br>
            <a:r>
              <a:rPr lang="sl-SI" sz="4000" dirty="0">
                <a:solidFill>
                  <a:srgbClr val="FFFF00"/>
                </a:solidFill>
              </a:rPr>
              <a:t>Avtomatizacija v postopku odobravanja potrošniških kreditov</a:t>
            </a:r>
            <a:br>
              <a:rPr lang="sl-SI" dirty="0">
                <a:solidFill>
                  <a:srgbClr val="FFFF00"/>
                </a:solidFill>
              </a:rPr>
            </a:br>
            <a:endParaRPr lang="sl-SI" dirty="0">
              <a:solidFill>
                <a:srgbClr val="FFFF00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Lazar </a:t>
            </a:r>
            <a:r>
              <a:rPr lang="sl-SI" dirty="0" err="1">
                <a:solidFill>
                  <a:srgbClr val="FFFF00"/>
                </a:solidFill>
              </a:rPr>
              <a:t>Čvorović</a:t>
            </a:r>
            <a:r>
              <a:rPr lang="en" dirty="0">
                <a:solidFill>
                  <a:srgbClr val="FFFF00"/>
                </a:solidFill>
              </a:rPr>
              <a:t>, </a:t>
            </a:r>
            <a:r>
              <a:rPr lang="sl-SI" dirty="0">
                <a:solidFill>
                  <a:srgbClr val="FFFF00"/>
                </a:solidFill>
              </a:rPr>
              <a:t>Domen Drovenik</a:t>
            </a:r>
            <a:r>
              <a:rPr lang="en" dirty="0">
                <a:solidFill>
                  <a:srgbClr val="FFFF00"/>
                </a:solidFill>
              </a:rPr>
              <a:t>, </a:t>
            </a:r>
            <a:r>
              <a:rPr lang="sl-SI" dirty="0">
                <a:solidFill>
                  <a:srgbClr val="FFFF00"/>
                </a:solidFill>
              </a:rPr>
              <a:t>Valeri Kamburov</a:t>
            </a:r>
            <a:r>
              <a:rPr lang="en" dirty="0">
                <a:solidFill>
                  <a:srgbClr val="FFFF00"/>
                </a:solidFill>
              </a:rPr>
              <a:t> • 24. 05. 2024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13.05.24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-Pogovor s stranko</a:t>
            </a:r>
          </a:p>
        </p:txBody>
      </p:sp>
      <p:sp>
        <p:nvSpPr>
          <p:cNvPr id="136" name="Google Shape;136;p22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20.05.24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2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Implementacija in razvoj PDF </a:t>
            </a:r>
            <a:r>
              <a:rPr lang="sl-SI" sz="1600" dirty="0" err="1">
                <a:solidFill>
                  <a:srgbClr val="FF9900"/>
                </a:solidFill>
              </a:rPr>
              <a:t>reader</a:t>
            </a:r>
            <a:r>
              <a:rPr lang="sl-SI" sz="1600" dirty="0">
                <a:solidFill>
                  <a:srgbClr val="FF9900"/>
                </a:solidFill>
              </a:rPr>
              <a:t> 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42" name="Google Shape;142;p22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27.05.24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Približna delujoča rešitev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8" name="Google Shape;148;p22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03.06.24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Google Shape;151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2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Delujoča rešitev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54" name="Google Shape;154;p22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10.06.24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2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 err="1">
                <a:solidFill>
                  <a:srgbClr val="FF0000"/>
                </a:solidFill>
              </a:rPr>
              <a:t>Finishing</a:t>
            </a:r>
            <a:r>
              <a:rPr lang="sl-SI" sz="1600" dirty="0">
                <a:solidFill>
                  <a:srgbClr val="FF0000"/>
                </a:solidFill>
              </a:rPr>
              <a:t> </a:t>
            </a:r>
            <a:r>
              <a:rPr lang="sl-SI" sz="1600" dirty="0" err="1">
                <a:solidFill>
                  <a:srgbClr val="FF0000"/>
                </a:solidFill>
              </a:rPr>
              <a:t>touches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Diskusija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Zabeležka 1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sl-SI" sz="2400" dirty="0"/>
              <a:t>Nimamo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13. 05. - 24. 05. 2024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24.05. - 12.06.2024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Naš repozitorij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892098" y="1602674"/>
            <a:ext cx="4579605" cy="3155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Struktura in naslov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https://github.com/Valeri1234car/PRII</a:t>
            </a:r>
            <a:endParaRPr sz="1600" dirty="0"/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Naslov delujoče rešitve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b="1" dirty="0">
                <a:solidFill>
                  <a:schemeClr val="bg2"/>
                </a:solidFill>
              </a:rPr>
              <a:t>Avtomatizacija v postopku odobravanja potrošniških kreditov</a:t>
            </a:r>
            <a:endParaRPr sz="1600" b="1" dirty="0">
              <a:solidFill>
                <a:schemeClr val="bg2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Uporaba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Javen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Pregled izdelkov 1/1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B6869E5-197C-320E-8A6B-03126A4D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3" y="2362421"/>
            <a:ext cx="2976232" cy="2242654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4EFF407-66DA-846D-5977-797D914E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118" y="1617079"/>
            <a:ext cx="3883505" cy="2898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dirty="0"/>
              <a:t>Nimamo?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endParaRPr lang="sl-SI" sz="16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2</a:t>
            </a:r>
            <a:endParaRPr lang="sl-SI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>
                <a:solidFill>
                  <a:schemeClr val="bg2"/>
                </a:solidFill>
              </a:rPr>
              <a:t>-</a:t>
            </a:r>
            <a:r>
              <a:rPr lang="sl-SI" sz="1600" dirty="0" err="1">
                <a:solidFill>
                  <a:schemeClr val="bg2"/>
                </a:solidFill>
              </a:rPr>
              <a:t>React</a:t>
            </a:r>
            <a:endParaRPr lang="sl-SI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>
                <a:solidFill>
                  <a:schemeClr val="bg2"/>
                </a:solidFill>
              </a:rPr>
              <a:t>-</a:t>
            </a:r>
            <a:r>
              <a:rPr lang="sl-SI" sz="1600" dirty="0" err="1">
                <a:solidFill>
                  <a:schemeClr val="bg2"/>
                </a:solidFill>
              </a:rPr>
              <a:t>Typescript</a:t>
            </a:r>
            <a:endParaRPr lang="sl-SI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>
                <a:solidFill>
                  <a:schemeClr val="bg2"/>
                </a:solidFill>
              </a:rPr>
              <a:t>-</a:t>
            </a:r>
            <a:r>
              <a:rPr lang="sl-SI" sz="1600" dirty="0" err="1">
                <a:solidFill>
                  <a:schemeClr val="bg2"/>
                </a:solidFill>
              </a:rPr>
              <a:t>bootstrap</a:t>
            </a:r>
            <a:r>
              <a:rPr lang="sl-SI" sz="1600" dirty="0">
                <a:solidFill>
                  <a:schemeClr val="bg2"/>
                </a:solidFill>
              </a:rPr>
              <a:t>, </a:t>
            </a:r>
            <a:r>
              <a:rPr lang="sl-SI" sz="1600" dirty="0" err="1">
                <a:solidFill>
                  <a:schemeClr val="bg2"/>
                </a:solidFill>
              </a:rPr>
              <a:t>css</a:t>
            </a:r>
            <a:endParaRPr lang="sl-SI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l-SI" sz="1600" dirty="0">
              <a:solidFill>
                <a:schemeClr val="bg2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3DDFEF0-DFD0-A268-DFC3-3DEBE8D97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31" y="2051824"/>
            <a:ext cx="4252802" cy="23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Delanje s podjetjem.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800" dirty="0"/>
              <a:t>Zaenkrat jih še ni.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Dvotedenski plan</a:t>
            </a: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Naloga 1: Opredelitev zahtev in načrtovanje</a:t>
            </a:r>
            <a:endParaRPr lang="sl-SI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Naloga 2: Zasnova arhitekture in podatkovnega modela</a:t>
            </a:r>
            <a:endParaRPr lang="sl-SI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sl-SI" sz="2100" b="1" dirty="0">
                <a:solidFill>
                  <a:schemeClr val="tx1"/>
                </a:solidFill>
              </a:rPr>
              <a:t>Naloga 3: Razvoj in implementacija</a:t>
            </a:r>
            <a:endParaRPr sz="2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178</Words>
  <Application>Microsoft Office PowerPoint</Application>
  <PresentationFormat>Diaprojekcija na zaslonu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Swiss</vt:lpstr>
      <vt:lpstr>Trenutno stanje: Avtomatizacija v postopku odobravanja potrošniških kreditov </vt:lpstr>
      <vt:lpstr>Agenda</vt:lpstr>
      <vt:lpstr>Naš repozitorij</vt:lpstr>
      <vt:lpstr>Pregled izdelkov 1/1</vt:lpstr>
      <vt:lpstr>Arhitektura</vt:lpstr>
      <vt:lpstr>Metode dela</vt:lpstr>
      <vt:lpstr>Izkušnje</vt:lpstr>
      <vt:lpstr>Dvotedenski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Potrošniških kreditov</dc:title>
  <cp:lastModifiedBy>Valeri Yordanov Kamburov</cp:lastModifiedBy>
  <cp:revision>11</cp:revision>
  <dcterms:modified xsi:type="dcterms:W3CDTF">2024-05-23T13:35:26Z</dcterms:modified>
</cp:coreProperties>
</file>