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0"/>
  </p:notesMasterIdLst>
  <p:sldIdLst>
    <p:sldId id="256" r:id="rId2"/>
    <p:sldId id="259" r:id="rId3"/>
    <p:sldId id="284" r:id="rId4"/>
    <p:sldId id="282" r:id="rId5"/>
    <p:sldId id="273" r:id="rId6"/>
    <p:sldId id="281" r:id="rId7"/>
    <p:sldId id="283" r:id="rId8"/>
    <p:sldId id="280" r:id="rId9"/>
  </p:sldIdLst>
  <p:sldSz cx="9144000" cy="6858000" type="screen4x3"/>
  <p:notesSz cx="6858000" cy="9144000"/>
  <p:embeddedFontLst>
    <p:embeddedFont>
      <p:font typeface="Varela Round" panose="020B0604020202020204" charset="-79"/>
      <p:regular r:id="rId11"/>
    </p:embeddedFont>
    <p:embeddedFont>
      <p:font typeface="Shadows Into Light" panose="020B060402020202020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74D5FB-D228-4A2F-B939-BD38889F6FCE}">
  <a:tblStyle styleId="{A574D5FB-D228-4A2F-B939-BD38889F6FCE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8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8444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690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8370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03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yellow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699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gree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699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magent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699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blu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699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650450" y="1830109"/>
            <a:ext cx="58431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650450" y="3505725"/>
            <a:ext cx="58431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979CB8"/>
              </a:buClr>
              <a:buNone/>
              <a:defRPr>
                <a:solidFill>
                  <a:srgbClr val="979CB8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/>
          <p:nvPr/>
        </p:nvSpPr>
        <p:spPr>
          <a:xfrm>
            <a:off x="3120675" y="1533250"/>
            <a:ext cx="3060325" cy="15325"/>
          </a:xfrm>
          <a:custGeom>
            <a:avLst/>
            <a:gdLst/>
            <a:ahLst/>
            <a:cxnLst/>
            <a:rect l="0" t="0" r="0" b="0"/>
            <a:pathLst>
              <a:path w="122413" h="613" extrusionOk="0">
                <a:moveTo>
                  <a:pt x="0" y="317"/>
                </a:moveTo>
                <a:cubicBezTo>
                  <a:pt x="40796" y="1116"/>
                  <a:pt x="81608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45" name="Shape 45"/>
          <p:cNvSpPr/>
          <p:nvPr/>
        </p:nvSpPr>
        <p:spPr>
          <a:xfrm>
            <a:off x="3068250" y="1577725"/>
            <a:ext cx="3226850" cy="15875"/>
          </a:xfrm>
          <a:custGeom>
            <a:avLst/>
            <a:gdLst/>
            <a:ahLst/>
            <a:cxnLst/>
            <a:rect l="0" t="0" r="0" b="0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8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lg" len="lg"/>
            <a:tailEnd type="none" w="lg" len="lg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24550" y="689775"/>
            <a:ext cx="7547699" cy="91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70325" y="1918650"/>
            <a:ext cx="7056299" cy="408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505670"/>
              </a:buClr>
              <a:buSzPct val="100000"/>
              <a:buFont typeface="Varela Round"/>
              <a:buChar char="▧"/>
              <a:defRPr sz="24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480"/>
              </a:spcBef>
              <a:buClr>
                <a:srgbClr val="505670"/>
              </a:buClr>
              <a:buSzPct val="100000"/>
              <a:buFont typeface="Varela Round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480"/>
              </a:spcBef>
              <a:buClr>
                <a:srgbClr val="505670"/>
              </a:buClr>
              <a:buSzPct val="100000"/>
              <a:buFont typeface="Varela Round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7" r:id="rId6"/>
    <p:sldLayoutId id="214748365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1664780" y="2252272"/>
            <a:ext cx="5882699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КартичкаБГ</a:t>
            </a:r>
            <a:endParaRPr lang="e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Shape 106"/>
          <p:cNvSpPr/>
          <p:nvPr/>
        </p:nvSpPr>
        <p:spPr>
          <a:xfrm rot="-4140551">
            <a:off x="2401300" y="1668639"/>
            <a:ext cx="402308" cy="1167266"/>
          </a:xfrm>
          <a:custGeom>
            <a:avLst/>
            <a:gdLst/>
            <a:ahLst/>
            <a:cxnLst/>
            <a:rect l="0" t="0" r="0" b="0"/>
            <a:pathLst>
              <a:path w="30959" h="89819" extrusionOk="0">
                <a:moveTo>
                  <a:pt x="0" y="0"/>
                </a:moveTo>
                <a:cubicBezTo>
                  <a:pt x="5134" y="6917"/>
                  <a:pt x="29561" y="26535"/>
                  <a:pt x="30804" y="41505"/>
                </a:cubicBezTo>
                <a:cubicBezTo>
                  <a:pt x="32047" y="56474"/>
                  <a:pt x="11349" y="81766"/>
                  <a:pt x="7458" y="89819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lg" len="lg"/>
            <a:tailEnd type="stealth" w="lg" len="lg"/>
          </a:ln>
        </p:spPr>
      </p:sp>
      <p:sp>
        <p:nvSpPr>
          <p:cNvPr id="107" name="Shape 107"/>
          <p:cNvSpPr/>
          <p:nvPr/>
        </p:nvSpPr>
        <p:spPr>
          <a:xfrm>
            <a:off x="3029441" y="3455199"/>
            <a:ext cx="3153375" cy="34500"/>
          </a:xfrm>
          <a:custGeom>
            <a:avLst/>
            <a:gdLst/>
            <a:ahLst/>
            <a:cxnLst/>
            <a:rect l="0" t="0" r="0" b="0"/>
            <a:pathLst>
              <a:path w="126135" h="1380" extrusionOk="0">
                <a:moveTo>
                  <a:pt x="0" y="973"/>
                </a:moveTo>
                <a:cubicBezTo>
                  <a:pt x="29074" y="973"/>
                  <a:pt x="58157" y="273"/>
                  <a:pt x="87224" y="973"/>
                </a:cubicBezTo>
                <a:cubicBezTo>
                  <a:pt x="100194" y="1285"/>
                  <a:pt x="113311" y="1974"/>
                  <a:pt x="126135" y="0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08" name="Shape 108"/>
          <p:cNvSpPr/>
          <p:nvPr/>
        </p:nvSpPr>
        <p:spPr>
          <a:xfrm>
            <a:off x="3029441" y="3526718"/>
            <a:ext cx="3177700" cy="41425"/>
          </a:xfrm>
          <a:custGeom>
            <a:avLst/>
            <a:gdLst/>
            <a:ahLst/>
            <a:cxnLst/>
            <a:rect l="0" t="0" r="0" b="0"/>
            <a:pathLst>
              <a:path w="127108" h="1657" extrusionOk="0">
                <a:moveTo>
                  <a:pt x="0" y="1657"/>
                </a:moveTo>
                <a:cubicBezTo>
                  <a:pt x="42249" y="-1531"/>
                  <a:pt x="84738" y="1008"/>
                  <a:pt x="127108" y="1008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sp>
      <p:cxnSp>
        <p:nvCxnSpPr>
          <p:cNvPr id="109" name="Shape 109"/>
          <p:cNvCxnSpPr/>
          <p:nvPr/>
        </p:nvCxnSpPr>
        <p:spPr>
          <a:xfrm rot="10800000" flipH="1">
            <a:off x="4096836" y="1980772"/>
            <a:ext cx="291900" cy="542999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stealth" w="lg" len="lg"/>
            <a:tailEnd type="none" w="lg" len="lg"/>
          </a:ln>
        </p:spPr>
      </p:cxnSp>
      <p:sp>
        <p:nvSpPr>
          <p:cNvPr id="110" name="Shape 110"/>
          <p:cNvSpPr/>
          <p:nvPr/>
        </p:nvSpPr>
        <p:spPr>
          <a:xfrm>
            <a:off x="5549449" y="4191514"/>
            <a:ext cx="2204663" cy="651075"/>
          </a:xfrm>
          <a:custGeom>
            <a:avLst/>
            <a:gdLst/>
            <a:ahLst/>
            <a:cxnLst/>
            <a:rect l="0" t="0" r="0" b="0"/>
            <a:pathLst>
              <a:path w="53808" h="41004" extrusionOk="0">
                <a:moveTo>
                  <a:pt x="33350" y="2267"/>
                </a:moveTo>
                <a:cubicBezTo>
                  <a:pt x="29864" y="1270"/>
                  <a:pt x="26130" y="-694"/>
                  <a:pt x="22650" y="321"/>
                </a:cubicBezTo>
                <a:cubicBezTo>
                  <a:pt x="10876" y="3755"/>
                  <a:pt x="-4822" y="20012"/>
                  <a:pt x="1573" y="30477"/>
                </a:cubicBezTo>
                <a:cubicBezTo>
                  <a:pt x="7821" y="40700"/>
                  <a:pt x="25332" y="42677"/>
                  <a:pt x="36593" y="38583"/>
                </a:cubicBezTo>
                <a:cubicBezTo>
                  <a:pt x="46488" y="34984"/>
                  <a:pt x="56459" y="21658"/>
                  <a:pt x="53130" y="11670"/>
                </a:cubicBezTo>
                <a:cubicBezTo>
                  <a:pt x="49951" y="2136"/>
                  <a:pt x="34186" y="-1055"/>
                  <a:pt x="24595" y="1943"/>
                </a:cubicBezTo>
                <a:cubicBezTo>
                  <a:pt x="14086" y="5228"/>
                  <a:pt x="2158" y="13741"/>
                  <a:pt x="600" y="24641"/>
                </a:cubicBezTo>
                <a:cubicBezTo>
                  <a:pt x="-77" y="29379"/>
                  <a:pt x="2605" y="35236"/>
                  <a:pt x="6761" y="37611"/>
                </a:cubicBezTo>
                <a:cubicBezTo>
                  <a:pt x="15326" y="42504"/>
                  <a:pt x="29292" y="42316"/>
                  <a:pt x="36268" y="35341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" name="TextBox 1"/>
          <p:cNvSpPr txBox="1"/>
          <p:nvPr/>
        </p:nvSpPr>
        <p:spPr>
          <a:xfrm>
            <a:off x="5549449" y="4321991"/>
            <a:ext cx="199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800" dirty="0">
                <a:solidFill>
                  <a:schemeClr val="bg1"/>
                </a:solidFill>
              </a:rPr>
              <a:t>От: </a:t>
            </a:r>
            <a:r>
              <a:rPr lang="en-US" sz="1800" dirty="0" err="1">
                <a:solidFill>
                  <a:schemeClr val="bg1"/>
                </a:solidFill>
              </a:rPr>
              <a:t>DivElopers</a:t>
            </a:r>
            <a:endParaRPr lang="bg-BG" sz="1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8435" y="4191514"/>
            <a:ext cx="24774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Денис </a:t>
            </a:r>
            <a:r>
              <a:rPr lang="bg-BG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Бързанов</a:t>
            </a:r>
            <a:endParaRPr lang="bg-BG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bg-B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Антонио Такев</a:t>
            </a:r>
          </a:p>
          <a:p>
            <a:r>
              <a:rPr lang="bg-B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Валери Добрев</a:t>
            </a:r>
          </a:p>
          <a:p>
            <a:r>
              <a:rPr lang="bg-B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Ники Йончев</a:t>
            </a:r>
          </a:p>
          <a:p>
            <a:r>
              <a:rPr lang="bg-B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Тони </a:t>
            </a:r>
            <a:r>
              <a:rPr lang="bg-BG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Пеловски</a:t>
            </a:r>
            <a:endParaRPr lang="bg-BG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ctrTitle"/>
          </p:nvPr>
        </p:nvSpPr>
        <p:spPr>
          <a:xfrm>
            <a:off x="1723602" y="2415325"/>
            <a:ext cx="5843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bg-BG" dirty="0">
                <a:solidFill>
                  <a:srgbClr val="AACF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Каква е идеята</a:t>
            </a:r>
            <a:endParaRPr lang="en" dirty="0">
              <a:solidFill>
                <a:srgbClr val="AACF2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ctrTitle"/>
          </p:nvPr>
        </p:nvSpPr>
        <p:spPr>
          <a:xfrm>
            <a:off x="1705314" y="2689645"/>
            <a:ext cx="5843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bg-BG" dirty="0">
                <a:solidFill>
                  <a:srgbClr val="AACF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Как се сетихме за тази идея?</a:t>
            </a:r>
            <a:endParaRPr lang="en" dirty="0">
              <a:solidFill>
                <a:srgbClr val="AACF2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19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ctrTitle"/>
          </p:nvPr>
        </p:nvSpPr>
        <p:spPr>
          <a:xfrm>
            <a:off x="1741890" y="2744509"/>
            <a:ext cx="5843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bg-BG" dirty="0">
                <a:solidFill>
                  <a:srgbClr val="AACF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Какво сме направили в проекта?</a:t>
            </a:r>
            <a:endParaRPr lang="en" dirty="0">
              <a:solidFill>
                <a:srgbClr val="AACF2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729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dirty="0"/>
              <a:t>Процесът на действие е лесен</a:t>
            </a:r>
            <a:endParaRPr lang="en" dirty="0"/>
          </a:p>
        </p:txBody>
      </p:sp>
      <p:sp>
        <p:nvSpPr>
          <p:cNvPr id="262" name="Shape 262"/>
          <p:cNvSpPr/>
          <p:nvPr/>
        </p:nvSpPr>
        <p:spPr>
          <a:xfrm>
            <a:off x="1134899" y="2545650"/>
            <a:ext cx="2517600" cy="1766700"/>
          </a:xfrm>
          <a:prstGeom prst="homePlate">
            <a:avLst>
              <a:gd name="adj" fmla="val 30129"/>
            </a:avLst>
          </a:prstGeom>
          <a:solidFill>
            <a:srgbClr val="F9AC08"/>
          </a:solidFill>
          <a:ln w="9525" cap="flat" cmpd="sng">
            <a:solidFill>
              <a:srgbClr val="50567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bg-BG" sz="2400" dirty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Качвате картинка</a:t>
            </a:r>
            <a:endParaRPr lang="en" sz="2400" dirty="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3318246" y="2545650"/>
            <a:ext cx="2566200" cy="1766700"/>
          </a:xfrm>
          <a:prstGeom prst="chevron">
            <a:avLst>
              <a:gd name="adj" fmla="val 29853"/>
            </a:avLst>
          </a:prstGeom>
          <a:solidFill>
            <a:srgbClr val="01ABCF"/>
          </a:solidFill>
          <a:ln w="9525" cap="flat" cmpd="sng">
            <a:solidFill>
              <a:srgbClr val="50567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bg-BG" sz="2400" dirty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Декорирате я</a:t>
            </a:r>
            <a:endParaRPr lang="en" sz="2400" dirty="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5550008" y="2545650"/>
            <a:ext cx="2566200" cy="1766700"/>
          </a:xfrm>
          <a:prstGeom prst="chevron">
            <a:avLst>
              <a:gd name="adj" fmla="val 29853"/>
            </a:avLst>
          </a:prstGeom>
          <a:solidFill>
            <a:srgbClr val="AACF20"/>
          </a:solidFill>
          <a:ln w="9525" cap="flat" cmpd="sng">
            <a:solidFill>
              <a:srgbClr val="50567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bg-BG" sz="2400" dirty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Сваляте я</a:t>
            </a:r>
            <a:endParaRPr lang="en" sz="2400" dirty="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ctrTitle"/>
          </p:nvPr>
        </p:nvSpPr>
        <p:spPr>
          <a:xfrm>
            <a:off x="1723602" y="2415325"/>
            <a:ext cx="5843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bg-BG" dirty="0">
                <a:solidFill>
                  <a:srgbClr val="AACF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Как може да се подобри?</a:t>
            </a:r>
            <a:endParaRPr lang="en" dirty="0">
              <a:solidFill>
                <a:srgbClr val="AACF2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798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ctrTitle"/>
          </p:nvPr>
        </p:nvSpPr>
        <p:spPr>
          <a:xfrm>
            <a:off x="1613874" y="2671357"/>
            <a:ext cx="5843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bg-BG" dirty="0">
                <a:solidFill>
                  <a:srgbClr val="AACF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Приходи и разходи</a:t>
            </a:r>
            <a:r>
              <a:rPr lang="bg-BG" dirty="0">
                <a:solidFill>
                  <a:srgbClr val="AACF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" dirty="0">
              <a:solidFill>
                <a:srgbClr val="AACF2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09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ctrTitle" idx="4294967295"/>
          </p:nvPr>
        </p:nvSpPr>
        <p:spPr>
          <a:xfrm>
            <a:off x="1669950" y="1332700"/>
            <a:ext cx="5804100" cy="734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sz="4800" dirty="0">
                <a:solidFill>
                  <a:srgbClr val="EA3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Благодаря</a:t>
            </a:r>
            <a:r>
              <a:rPr lang="en" sz="4800" dirty="0">
                <a:solidFill>
                  <a:srgbClr val="EA3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</p:txBody>
      </p:sp>
      <p:sp>
        <p:nvSpPr>
          <p:cNvPr id="321" name="Shape 321"/>
          <p:cNvSpPr txBox="1">
            <a:spLocks noGrp="1"/>
          </p:cNvSpPr>
          <p:nvPr>
            <p:ph type="subTitle" idx="4294967295"/>
          </p:nvPr>
        </p:nvSpPr>
        <p:spPr>
          <a:xfrm>
            <a:off x="1177800" y="2948587"/>
            <a:ext cx="6788399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bg-BG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Въпроси</a:t>
            </a:r>
            <a:r>
              <a:rPr lang="en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323" name="Shape 323"/>
          <p:cNvSpPr/>
          <p:nvPr/>
        </p:nvSpPr>
        <p:spPr>
          <a:xfrm>
            <a:off x="2076850" y="2456225"/>
            <a:ext cx="4748538" cy="1896499"/>
          </a:xfrm>
          <a:custGeom>
            <a:avLst/>
            <a:gdLst/>
            <a:ahLst/>
            <a:cxnLst/>
            <a:rect l="0" t="0" r="0" b="0"/>
            <a:pathLst>
              <a:path w="163180" h="66288" extrusionOk="0">
                <a:moveTo>
                  <a:pt x="90243" y="4462"/>
                </a:moveTo>
                <a:cubicBezTo>
                  <a:pt x="83153" y="411"/>
                  <a:pt x="74073" y="1064"/>
                  <a:pt x="65923" y="1544"/>
                </a:cubicBezTo>
                <a:cubicBezTo>
                  <a:pt x="51317" y="2403"/>
                  <a:pt x="36068" y="4456"/>
                  <a:pt x="23122" y="11271"/>
                </a:cubicBezTo>
                <a:cubicBezTo>
                  <a:pt x="13017" y="16589"/>
                  <a:pt x="6735" y="34519"/>
                  <a:pt x="13070" y="44021"/>
                </a:cubicBezTo>
                <a:cubicBezTo>
                  <a:pt x="21835" y="57167"/>
                  <a:pt x="41794" y="58763"/>
                  <a:pt x="57493" y="60558"/>
                </a:cubicBezTo>
                <a:cubicBezTo>
                  <a:pt x="73278" y="62362"/>
                  <a:pt x="89298" y="61843"/>
                  <a:pt x="105158" y="60882"/>
                </a:cubicBezTo>
                <a:cubicBezTo>
                  <a:pt x="125659" y="59638"/>
                  <a:pt x="157481" y="50275"/>
                  <a:pt x="158336" y="29754"/>
                </a:cubicBezTo>
                <a:cubicBezTo>
                  <a:pt x="158619" y="22933"/>
                  <a:pt x="156399" y="13869"/>
                  <a:pt x="150230" y="10947"/>
                </a:cubicBezTo>
                <a:cubicBezTo>
                  <a:pt x="140016" y="6108"/>
                  <a:pt x="128254" y="5622"/>
                  <a:pt x="117156" y="3489"/>
                </a:cubicBezTo>
                <a:cubicBezTo>
                  <a:pt x="107058" y="1547"/>
                  <a:pt x="96605" y="2637"/>
                  <a:pt x="86352" y="1868"/>
                </a:cubicBezTo>
                <a:cubicBezTo>
                  <a:pt x="69537" y="606"/>
                  <a:pt x="52188" y="-1639"/>
                  <a:pt x="35768" y="2192"/>
                </a:cubicBezTo>
                <a:cubicBezTo>
                  <a:pt x="28377" y="3916"/>
                  <a:pt x="20506" y="5025"/>
                  <a:pt x="14043" y="9002"/>
                </a:cubicBezTo>
                <a:cubicBezTo>
                  <a:pt x="5849" y="14043"/>
                  <a:pt x="-2454" y="25546"/>
                  <a:pt x="748" y="34618"/>
                </a:cubicBezTo>
                <a:cubicBezTo>
                  <a:pt x="8217" y="55774"/>
                  <a:pt x="39445" y="60369"/>
                  <a:pt x="61708" y="63152"/>
                </a:cubicBezTo>
                <a:cubicBezTo>
                  <a:pt x="92043" y="66943"/>
                  <a:pt x="130197" y="71091"/>
                  <a:pt x="152500" y="50182"/>
                </a:cubicBezTo>
                <a:cubicBezTo>
                  <a:pt x="161822" y="41441"/>
                  <a:pt x="168060" y="20138"/>
                  <a:pt x="158012" y="12244"/>
                </a:cubicBezTo>
                <a:cubicBezTo>
                  <a:pt x="155373" y="10170"/>
                  <a:pt x="151539" y="10463"/>
                  <a:pt x="148284" y="9650"/>
                </a:cubicBezTo>
                <a:cubicBezTo>
                  <a:pt x="134410" y="6181"/>
                  <a:pt x="119783" y="6732"/>
                  <a:pt x="105483" y="6732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lg" len="lg"/>
            <a:tailEnd type="none" w="lg" len="lg"/>
          </a:ln>
        </p:spPr>
      </p:sp>
      <p:cxnSp>
        <p:nvCxnSpPr>
          <p:cNvPr id="324" name="Shape 324"/>
          <p:cNvCxnSpPr/>
          <p:nvPr/>
        </p:nvCxnSpPr>
        <p:spPr>
          <a:xfrm flipH="1">
            <a:off x="6023074" y="2253575"/>
            <a:ext cx="810600" cy="705300"/>
          </a:xfrm>
          <a:prstGeom prst="straightConnector1">
            <a:avLst/>
          </a:prstGeom>
          <a:noFill/>
          <a:ln w="9525" cap="flat" cmpd="sng">
            <a:solidFill>
              <a:srgbClr val="979CB8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325" name="Shape 325"/>
          <p:cNvCxnSpPr/>
          <p:nvPr/>
        </p:nvCxnSpPr>
        <p:spPr>
          <a:xfrm>
            <a:off x="3380350" y="2302225"/>
            <a:ext cx="218999" cy="559199"/>
          </a:xfrm>
          <a:prstGeom prst="straightConnector1">
            <a:avLst/>
          </a:prstGeom>
          <a:noFill/>
          <a:ln w="9525" cap="flat" cmpd="sng">
            <a:solidFill>
              <a:srgbClr val="979CB8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326" name="Shape 326"/>
          <p:cNvCxnSpPr/>
          <p:nvPr/>
        </p:nvCxnSpPr>
        <p:spPr>
          <a:xfrm rot="10800000" flipH="1">
            <a:off x="2350850" y="3858550"/>
            <a:ext cx="826799" cy="648599"/>
          </a:xfrm>
          <a:prstGeom prst="straightConnector1">
            <a:avLst/>
          </a:prstGeom>
          <a:noFill/>
          <a:ln w="9525" cap="flat" cmpd="sng">
            <a:solidFill>
              <a:srgbClr val="979CB8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327" name="Shape 327"/>
          <p:cNvCxnSpPr/>
          <p:nvPr/>
        </p:nvCxnSpPr>
        <p:spPr>
          <a:xfrm rot="10800000">
            <a:off x="5406799" y="3850499"/>
            <a:ext cx="178500" cy="713400"/>
          </a:xfrm>
          <a:prstGeom prst="straightConnector1">
            <a:avLst/>
          </a:prstGeom>
          <a:noFill/>
          <a:ln w="9525" cap="flat" cmpd="sng">
            <a:solidFill>
              <a:srgbClr val="979CB8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328" name="Shape 328"/>
          <p:cNvCxnSpPr/>
          <p:nvPr/>
        </p:nvCxnSpPr>
        <p:spPr>
          <a:xfrm rot="10800000">
            <a:off x="5707049" y="3793624"/>
            <a:ext cx="186300" cy="170400"/>
          </a:xfrm>
          <a:prstGeom prst="straightConnector1">
            <a:avLst/>
          </a:prstGeom>
          <a:noFill/>
          <a:ln w="9525" cap="flat" cmpd="sng">
            <a:solidFill>
              <a:srgbClr val="979CB8"/>
            </a:solidFill>
            <a:prstDash val="dash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rincul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64</Words>
  <Application>Microsoft Office PowerPoint</Application>
  <PresentationFormat>On-screen Show (4:3)</PresentationFormat>
  <Paragraphs>18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Courier New</vt:lpstr>
      <vt:lpstr>Varela Round</vt:lpstr>
      <vt:lpstr>Arial</vt:lpstr>
      <vt:lpstr>Shadows Into Light</vt:lpstr>
      <vt:lpstr>Trinculo template</vt:lpstr>
      <vt:lpstr>КартичкаБГ</vt:lpstr>
      <vt:lpstr>1. Каква е идеята</vt:lpstr>
      <vt:lpstr>2. Как се сетихме за тази идея?</vt:lpstr>
      <vt:lpstr>3. Какво сме направили в проекта?</vt:lpstr>
      <vt:lpstr>Процесът на действие е лесен</vt:lpstr>
      <vt:lpstr>4. Как може да се подобри?</vt:lpstr>
      <vt:lpstr>5. Приходи и разходи </vt:lpstr>
      <vt:lpstr>Благодаря!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Операционни системи</dc:title>
  <dc:creator>Denis</dc:creator>
  <cp:lastModifiedBy>Denis</cp:lastModifiedBy>
  <cp:revision>15</cp:revision>
  <dcterms:modified xsi:type="dcterms:W3CDTF">2017-03-26T09:47:17Z</dcterms:modified>
</cp:coreProperties>
</file>