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1070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0" y="337177"/>
            <a:ext cx="3355900" cy="6290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4586" y="713232"/>
            <a:ext cx="4597200" cy="5520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/>
          <a:scene3d>
            <a:camera prst="perspectiveHeroicExtremeRightFacing" fov="2400000">
              <a:rot lat="21518001" lon="18600000" rev="0"/>
            </a:camera>
            <a:lightRig rig="threePt" dir="t"/>
          </a:scene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1EADAE-4B9B-49BA-9626-8DFC01D34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68" y="391047"/>
            <a:ext cx="593617" cy="610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6</cp:revision>
  <dcterms:created xsi:type="dcterms:W3CDTF">2020-02-21T08:17:56Z</dcterms:created>
  <dcterms:modified xsi:type="dcterms:W3CDTF">2020-02-21T09:13:02Z</dcterms:modified>
</cp:coreProperties>
</file>