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9F1"/>
          </a:solidFill>
        </a:fill>
      </a:tcStyle>
    </a:wholeTbl>
    <a:band2H>
      <a:tcTxStyle b="def" i="def"/>
      <a:tcStyle>
        <a:tcBdr/>
        <a:fill>
          <a:solidFill>
            <a:srgbClr val="E7F4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3" name="Shape 4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PermianSansTypeface"/>
      </a:defRPr>
    </a:lvl1pPr>
    <a:lvl2pPr indent="228600" latinLnBrk="0">
      <a:defRPr sz="1200">
        <a:latin typeface="+mn-lt"/>
        <a:ea typeface="+mn-ea"/>
        <a:cs typeface="+mn-cs"/>
        <a:sym typeface="PermianSansTypeface"/>
      </a:defRPr>
    </a:lvl2pPr>
    <a:lvl3pPr indent="457200" latinLnBrk="0">
      <a:defRPr sz="1200">
        <a:latin typeface="+mn-lt"/>
        <a:ea typeface="+mn-ea"/>
        <a:cs typeface="+mn-cs"/>
        <a:sym typeface="PermianSansTypeface"/>
      </a:defRPr>
    </a:lvl3pPr>
    <a:lvl4pPr indent="685800" latinLnBrk="0">
      <a:defRPr sz="1200">
        <a:latin typeface="+mn-lt"/>
        <a:ea typeface="+mn-ea"/>
        <a:cs typeface="+mn-cs"/>
        <a:sym typeface="PermianSansTypeface"/>
      </a:defRPr>
    </a:lvl4pPr>
    <a:lvl5pPr indent="914400" latinLnBrk="0">
      <a:defRPr sz="1200">
        <a:latin typeface="+mn-lt"/>
        <a:ea typeface="+mn-ea"/>
        <a:cs typeface="+mn-cs"/>
        <a:sym typeface="PermianSansTypeface"/>
      </a:defRPr>
    </a:lvl5pPr>
    <a:lvl6pPr indent="1143000" latinLnBrk="0">
      <a:defRPr sz="1200">
        <a:latin typeface="+mn-lt"/>
        <a:ea typeface="+mn-ea"/>
        <a:cs typeface="+mn-cs"/>
        <a:sym typeface="PermianSansTypeface"/>
      </a:defRPr>
    </a:lvl6pPr>
    <a:lvl7pPr indent="1371600" latinLnBrk="0">
      <a:defRPr sz="1200">
        <a:latin typeface="+mn-lt"/>
        <a:ea typeface="+mn-ea"/>
        <a:cs typeface="+mn-cs"/>
        <a:sym typeface="PermianSansTypeface"/>
      </a:defRPr>
    </a:lvl7pPr>
    <a:lvl8pPr indent="1600200" latinLnBrk="0">
      <a:defRPr sz="1200">
        <a:latin typeface="+mn-lt"/>
        <a:ea typeface="+mn-ea"/>
        <a:cs typeface="+mn-cs"/>
        <a:sym typeface="PermianSansTypeface"/>
      </a:defRPr>
    </a:lvl8pPr>
    <a:lvl9pPr indent="1828800" latinLnBrk="0">
      <a:defRPr sz="1200">
        <a:latin typeface="+mn-lt"/>
        <a:ea typeface="+mn-ea"/>
        <a:cs typeface="+mn-cs"/>
        <a:sym typeface="PermianSansTypefac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3" name="Заголовокзаголовок"/>
          <p:cNvSpPr txBox="1"/>
          <p:nvPr>
            <p:ph type="title" hasCustomPrompt="1"/>
          </p:nvPr>
        </p:nvSpPr>
        <p:spPr>
          <a:xfrm>
            <a:off x="1243208" y="2858516"/>
            <a:ext cx="9144001" cy="166828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Заголовокзаголовок</a:t>
            </a:r>
          </a:p>
        </p:txBody>
      </p:sp>
      <p:sp>
        <p:nvSpPr>
          <p:cNvPr id="14" name="Уровень текста 1…"/>
          <p:cNvSpPr txBox="1"/>
          <p:nvPr>
            <p:ph type="body" sz="quarter" idx="1" hasCustomPrompt="1"/>
          </p:nvPr>
        </p:nvSpPr>
        <p:spPr>
          <a:xfrm>
            <a:off x="1243208" y="4700789"/>
            <a:ext cx="9144001" cy="67871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pPr/>
            <a:r>
              <a:t>подзаголовок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15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750" y="764788"/>
            <a:ext cx="1237050" cy="123705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Прямоугольник 9"/>
          <p:cNvSpPr/>
          <p:nvPr/>
        </p:nvSpPr>
        <p:spPr>
          <a:xfrm>
            <a:off x="972750" y="2559024"/>
            <a:ext cx="109078" cy="28204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" name="Прямоугольник 10"/>
          <p:cNvSpPr/>
          <p:nvPr/>
        </p:nvSpPr>
        <p:spPr>
          <a:xfrm>
            <a:off x="10321689" y="229027"/>
            <a:ext cx="662093" cy="694898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8" name="Прямоугольник 11"/>
          <p:cNvSpPr/>
          <p:nvPr/>
        </p:nvSpPr>
        <p:spPr>
          <a:xfrm>
            <a:off x="10969169" y="-28048"/>
            <a:ext cx="1222834" cy="128341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" name="Прямоугольник 12"/>
          <p:cNvSpPr/>
          <p:nvPr/>
        </p:nvSpPr>
        <p:spPr>
          <a:xfrm>
            <a:off x="10572483" y="644152"/>
            <a:ext cx="954318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0" name="Прямоугольник 13"/>
          <p:cNvSpPr/>
          <p:nvPr/>
        </p:nvSpPr>
        <p:spPr>
          <a:xfrm>
            <a:off x="11132456" y="5169132"/>
            <a:ext cx="1059548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1" name="Прямоугольник 14"/>
          <p:cNvSpPr/>
          <p:nvPr/>
        </p:nvSpPr>
        <p:spPr>
          <a:xfrm>
            <a:off x="11433892" y="4646864"/>
            <a:ext cx="573682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2" name="Прямоугольник 15"/>
          <p:cNvSpPr/>
          <p:nvPr/>
        </p:nvSpPr>
        <p:spPr>
          <a:xfrm>
            <a:off x="10830666" y="5664684"/>
            <a:ext cx="993023" cy="104222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3" name="Прямоугольник 16"/>
          <p:cNvSpPr/>
          <p:nvPr/>
        </p:nvSpPr>
        <p:spPr>
          <a:xfrm>
            <a:off x="10049401" y="3948214"/>
            <a:ext cx="595307" cy="6248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4" name="Прямоугольник 17"/>
          <p:cNvSpPr/>
          <p:nvPr/>
        </p:nvSpPr>
        <p:spPr>
          <a:xfrm>
            <a:off x="10460194" y="3754568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5" name="Прямоугольник 18"/>
          <p:cNvSpPr/>
          <p:nvPr/>
        </p:nvSpPr>
        <p:spPr>
          <a:xfrm>
            <a:off x="11293215" y="2514069"/>
            <a:ext cx="369018" cy="38730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6" name="Прямоугольник 19"/>
          <p:cNvSpPr/>
          <p:nvPr/>
        </p:nvSpPr>
        <p:spPr>
          <a:xfrm>
            <a:off x="375137" y="5969053"/>
            <a:ext cx="369019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7" name="Прямоугольник 20"/>
          <p:cNvSpPr/>
          <p:nvPr/>
        </p:nvSpPr>
        <p:spPr>
          <a:xfrm>
            <a:off x="-181705" y="6066489"/>
            <a:ext cx="662088" cy="694895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8" name="Прямоугольник 21"/>
          <p:cNvSpPr/>
          <p:nvPr/>
        </p:nvSpPr>
        <p:spPr>
          <a:xfrm>
            <a:off x="10566896" y="6094197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9" name="Номер слайда"/>
          <p:cNvSpPr txBox="1"/>
          <p:nvPr>
            <p:ph type="sldNum" sz="quarter" idx="2"/>
          </p:nvPr>
        </p:nvSpPr>
        <p:spPr>
          <a:xfrm>
            <a:off x="8610599" y="6356350"/>
            <a:ext cx="330157" cy="3327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8"/>
          <p:cNvSpPr/>
          <p:nvPr/>
        </p:nvSpPr>
        <p:spPr>
          <a:xfrm>
            <a:off x="838200" y="2177140"/>
            <a:ext cx="4925785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56" name="Текст заголовка"/>
          <p:cNvSpPr txBox="1"/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57" name="Прямоугольник 9"/>
          <p:cNvSpPr/>
          <p:nvPr/>
        </p:nvSpPr>
        <p:spPr>
          <a:xfrm>
            <a:off x="6428015" y="2177140"/>
            <a:ext cx="4925787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58" name="Прямоугольник 11"/>
          <p:cNvSpPr/>
          <p:nvPr/>
        </p:nvSpPr>
        <p:spPr>
          <a:xfrm>
            <a:off x="2628862" y="1937429"/>
            <a:ext cx="1344458" cy="834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59" name="Прямоугольник 12"/>
          <p:cNvSpPr/>
          <p:nvPr/>
        </p:nvSpPr>
        <p:spPr>
          <a:xfrm>
            <a:off x="8167482" y="1882893"/>
            <a:ext cx="1446850" cy="83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60" name="Уровень текста 1…"/>
          <p:cNvSpPr txBox="1"/>
          <p:nvPr>
            <p:ph type="body" sz="quarter" idx="1"/>
          </p:nvPr>
        </p:nvSpPr>
        <p:spPr>
          <a:xfrm>
            <a:off x="1094479" y="2846727"/>
            <a:ext cx="4299188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1pPr>
            <a:lvl2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2pPr>
            <a:lvl3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3pPr>
            <a:lvl4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4pPr>
            <a:lvl5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1" name="Текст 2"/>
          <p:cNvSpPr/>
          <p:nvPr>
            <p:ph type="body" sz="quarter" idx="21"/>
          </p:nvPr>
        </p:nvSpPr>
        <p:spPr>
          <a:xfrm>
            <a:off x="6682481" y="2846727"/>
            <a:ext cx="4299192" cy="82391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62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рямоугольник 8"/>
          <p:cNvSpPr/>
          <p:nvPr/>
        </p:nvSpPr>
        <p:spPr>
          <a:xfrm>
            <a:off x="838199" y="2177140"/>
            <a:ext cx="2979062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0" name="Текст заголовка"/>
          <p:cNvSpPr txBox="1"/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71" name="Прямоугольник 9"/>
          <p:cNvSpPr/>
          <p:nvPr/>
        </p:nvSpPr>
        <p:spPr>
          <a:xfrm>
            <a:off x="4606471" y="2177140"/>
            <a:ext cx="2979062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2" name="Прямоугольник 10"/>
          <p:cNvSpPr/>
          <p:nvPr/>
        </p:nvSpPr>
        <p:spPr>
          <a:xfrm>
            <a:off x="8374743" y="2177138"/>
            <a:ext cx="2979062" cy="468086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3" name="Прямоугольник 11"/>
          <p:cNvSpPr/>
          <p:nvPr/>
        </p:nvSpPr>
        <p:spPr>
          <a:xfrm>
            <a:off x="1747154" y="1937429"/>
            <a:ext cx="1161147" cy="834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4" name="Прямоугольник 12"/>
          <p:cNvSpPr/>
          <p:nvPr/>
        </p:nvSpPr>
        <p:spPr>
          <a:xfrm>
            <a:off x="5515426" y="1882893"/>
            <a:ext cx="1161148" cy="83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5" name="Прямоугольник 13"/>
          <p:cNvSpPr/>
          <p:nvPr/>
        </p:nvSpPr>
        <p:spPr>
          <a:xfrm>
            <a:off x="9283699" y="1882893"/>
            <a:ext cx="1161148" cy="83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6" name="Уровень текста 1…"/>
          <p:cNvSpPr txBox="1"/>
          <p:nvPr>
            <p:ph type="body" sz="quarter" idx="1"/>
          </p:nvPr>
        </p:nvSpPr>
        <p:spPr>
          <a:xfrm>
            <a:off x="1028474" y="2846727"/>
            <a:ext cx="2600102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1pPr>
            <a:lvl2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2pPr>
            <a:lvl3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3pPr>
            <a:lvl4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4pPr>
            <a:lvl5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7" name="Текст 2"/>
          <p:cNvSpPr/>
          <p:nvPr>
            <p:ph type="body" sz="quarter" idx="21"/>
          </p:nvPr>
        </p:nvSpPr>
        <p:spPr>
          <a:xfrm>
            <a:off x="4794930" y="2846727"/>
            <a:ext cx="2600104" cy="82391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78" name="Текст 2"/>
          <p:cNvSpPr/>
          <p:nvPr>
            <p:ph type="body" sz="quarter" idx="22"/>
          </p:nvPr>
        </p:nvSpPr>
        <p:spPr>
          <a:xfrm>
            <a:off x="8561388" y="2843664"/>
            <a:ext cx="2600103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79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8"/>
          <p:cNvSpPr/>
          <p:nvPr/>
        </p:nvSpPr>
        <p:spPr>
          <a:xfrm>
            <a:off x="678542" y="2177140"/>
            <a:ext cx="2573111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87" name="Текст заголовка"/>
          <p:cNvSpPr txBox="1"/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88" name="Прямоугольник 9"/>
          <p:cNvSpPr/>
          <p:nvPr/>
        </p:nvSpPr>
        <p:spPr>
          <a:xfrm>
            <a:off x="3437616" y="2177140"/>
            <a:ext cx="2573116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89" name="Прямоугольник 10"/>
          <p:cNvSpPr/>
          <p:nvPr/>
        </p:nvSpPr>
        <p:spPr>
          <a:xfrm>
            <a:off x="6185879" y="2177138"/>
            <a:ext cx="2573111" cy="468086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0" name="Прямоугольник 11"/>
          <p:cNvSpPr/>
          <p:nvPr/>
        </p:nvSpPr>
        <p:spPr>
          <a:xfrm>
            <a:off x="1471384" y="1937429"/>
            <a:ext cx="1002921" cy="834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1" name="Прямоугольник 12"/>
          <p:cNvSpPr/>
          <p:nvPr/>
        </p:nvSpPr>
        <p:spPr>
          <a:xfrm>
            <a:off x="4230458" y="1882893"/>
            <a:ext cx="1002921" cy="83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2" name="Прямоугольник 13"/>
          <p:cNvSpPr/>
          <p:nvPr/>
        </p:nvSpPr>
        <p:spPr>
          <a:xfrm>
            <a:off x="6978721" y="1882893"/>
            <a:ext cx="1002921" cy="83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3" name="Уровень текста 1…"/>
          <p:cNvSpPr txBox="1"/>
          <p:nvPr>
            <p:ph type="body" sz="quarter" idx="1"/>
          </p:nvPr>
        </p:nvSpPr>
        <p:spPr>
          <a:xfrm>
            <a:off x="868814" y="2846727"/>
            <a:ext cx="2245793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1pPr>
            <a:lvl2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2pPr>
            <a:lvl3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3pPr>
            <a:lvl4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4pPr>
            <a:lvl5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4" name="Текст 2"/>
          <p:cNvSpPr/>
          <p:nvPr>
            <p:ph type="body" sz="quarter" idx="21"/>
          </p:nvPr>
        </p:nvSpPr>
        <p:spPr>
          <a:xfrm>
            <a:off x="3626077" y="2846727"/>
            <a:ext cx="2245794" cy="82391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95" name="Текст 2"/>
          <p:cNvSpPr/>
          <p:nvPr>
            <p:ph type="body" sz="quarter" idx="22"/>
          </p:nvPr>
        </p:nvSpPr>
        <p:spPr>
          <a:xfrm>
            <a:off x="6372523" y="2843664"/>
            <a:ext cx="2245794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96" name="Прямоугольник 20"/>
          <p:cNvSpPr/>
          <p:nvPr/>
        </p:nvSpPr>
        <p:spPr>
          <a:xfrm>
            <a:off x="8945635" y="2177138"/>
            <a:ext cx="2573116" cy="468086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7" name="Прямоугольник 21"/>
          <p:cNvSpPr/>
          <p:nvPr/>
        </p:nvSpPr>
        <p:spPr>
          <a:xfrm>
            <a:off x="9738476" y="1882893"/>
            <a:ext cx="1002921" cy="83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8" name="Текст 2"/>
          <p:cNvSpPr/>
          <p:nvPr>
            <p:ph type="body" sz="quarter" idx="23"/>
          </p:nvPr>
        </p:nvSpPr>
        <p:spPr>
          <a:xfrm>
            <a:off x="9132279" y="2843664"/>
            <a:ext cx="2245793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99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Прямоугольник 8"/>
          <p:cNvSpPr/>
          <p:nvPr/>
        </p:nvSpPr>
        <p:spPr>
          <a:xfrm>
            <a:off x="838200" y="2177140"/>
            <a:ext cx="4925785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07" name="Текст заголовка"/>
          <p:cNvSpPr txBox="1"/>
          <p:nvPr>
            <p:ph type="title"/>
          </p:nvPr>
        </p:nvSpPr>
        <p:spPr>
          <a:xfrm>
            <a:off x="838200" y="56855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08" name="Прямоугольник 9"/>
          <p:cNvSpPr/>
          <p:nvPr/>
        </p:nvSpPr>
        <p:spPr>
          <a:xfrm>
            <a:off x="6428015" y="2177140"/>
            <a:ext cx="4925787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09" name="Уровень текста 1…"/>
          <p:cNvSpPr txBox="1"/>
          <p:nvPr>
            <p:ph type="body" sz="quarter" idx="1"/>
          </p:nvPr>
        </p:nvSpPr>
        <p:spPr>
          <a:xfrm>
            <a:off x="1094479" y="2360272"/>
            <a:ext cx="4299188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1pPr>
            <a:lvl2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2pPr>
            <a:lvl3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3pPr>
            <a:lvl4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4pPr>
            <a:lvl5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0" name="Текст 2"/>
          <p:cNvSpPr/>
          <p:nvPr>
            <p:ph type="body" sz="quarter" idx="21"/>
          </p:nvPr>
        </p:nvSpPr>
        <p:spPr>
          <a:xfrm>
            <a:off x="6682481" y="2360272"/>
            <a:ext cx="4299192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11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8"/>
          <p:cNvSpPr/>
          <p:nvPr/>
        </p:nvSpPr>
        <p:spPr>
          <a:xfrm>
            <a:off x="838199" y="2177140"/>
            <a:ext cx="2979062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19" name="Текст заголовка"/>
          <p:cNvSpPr txBox="1"/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20" name="Прямоугольник 9"/>
          <p:cNvSpPr/>
          <p:nvPr/>
        </p:nvSpPr>
        <p:spPr>
          <a:xfrm>
            <a:off x="4606471" y="2177140"/>
            <a:ext cx="2979062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21" name="Прямоугольник 10"/>
          <p:cNvSpPr/>
          <p:nvPr/>
        </p:nvSpPr>
        <p:spPr>
          <a:xfrm>
            <a:off x="8374743" y="2177138"/>
            <a:ext cx="2979062" cy="468086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22" name="Уровень текста 1…"/>
          <p:cNvSpPr txBox="1"/>
          <p:nvPr>
            <p:ph type="body" sz="quarter" idx="1"/>
          </p:nvPr>
        </p:nvSpPr>
        <p:spPr>
          <a:xfrm>
            <a:off x="1028474" y="2180202"/>
            <a:ext cx="2600102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1pPr>
            <a:lvl2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2pPr>
            <a:lvl3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3pPr>
            <a:lvl4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4pPr>
            <a:lvl5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3" name="Текст 2"/>
          <p:cNvSpPr/>
          <p:nvPr>
            <p:ph type="body" sz="quarter" idx="21"/>
          </p:nvPr>
        </p:nvSpPr>
        <p:spPr>
          <a:xfrm>
            <a:off x="4794930" y="2180202"/>
            <a:ext cx="2600104" cy="82391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24" name="Текст 2"/>
          <p:cNvSpPr/>
          <p:nvPr>
            <p:ph type="body" sz="quarter" idx="22"/>
          </p:nvPr>
        </p:nvSpPr>
        <p:spPr>
          <a:xfrm>
            <a:off x="8561388" y="2177139"/>
            <a:ext cx="2600103" cy="82391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25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Прямоугольник 8"/>
          <p:cNvSpPr/>
          <p:nvPr/>
        </p:nvSpPr>
        <p:spPr>
          <a:xfrm>
            <a:off x="678542" y="2177140"/>
            <a:ext cx="2573111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33" name="Текст заголовка"/>
          <p:cNvSpPr txBox="1"/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34" name="Прямоугольник 9"/>
          <p:cNvSpPr/>
          <p:nvPr/>
        </p:nvSpPr>
        <p:spPr>
          <a:xfrm>
            <a:off x="3437616" y="2177140"/>
            <a:ext cx="2573116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35" name="Прямоугольник 10"/>
          <p:cNvSpPr/>
          <p:nvPr/>
        </p:nvSpPr>
        <p:spPr>
          <a:xfrm>
            <a:off x="6185879" y="2177138"/>
            <a:ext cx="2573111" cy="468086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36" name="Уровень текста 1…"/>
          <p:cNvSpPr txBox="1"/>
          <p:nvPr>
            <p:ph type="body" sz="quarter" idx="1"/>
          </p:nvPr>
        </p:nvSpPr>
        <p:spPr>
          <a:xfrm>
            <a:off x="868814" y="2287134"/>
            <a:ext cx="2245793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1pPr>
            <a:lvl2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2pPr>
            <a:lvl3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3pPr>
            <a:lvl4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4pPr>
            <a:lvl5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7" name="Текст 2"/>
          <p:cNvSpPr/>
          <p:nvPr>
            <p:ph type="body" sz="quarter" idx="21"/>
          </p:nvPr>
        </p:nvSpPr>
        <p:spPr>
          <a:xfrm>
            <a:off x="3626077" y="2287134"/>
            <a:ext cx="2245794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38" name="Текст 2"/>
          <p:cNvSpPr/>
          <p:nvPr>
            <p:ph type="body" sz="quarter" idx="22"/>
          </p:nvPr>
        </p:nvSpPr>
        <p:spPr>
          <a:xfrm>
            <a:off x="6372523" y="2284071"/>
            <a:ext cx="2245794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39" name="Прямоугольник 20"/>
          <p:cNvSpPr/>
          <p:nvPr/>
        </p:nvSpPr>
        <p:spPr>
          <a:xfrm>
            <a:off x="8945635" y="2177138"/>
            <a:ext cx="2573116" cy="468086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40" name="Текст 2"/>
          <p:cNvSpPr/>
          <p:nvPr>
            <p:ph type="body" sz="quarter" idx="23"/>
          </p:nvPr>
        </p:nvSpPr>
        <p:spPr>
          <a:xfrm>
            <a:off x="9132279" y="2284071"/>
            <a:ext cx="2245793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41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Текст заголовка"/>
          <p:cNvSpPr txBox="1"/>
          <p:nvPr>
            <p:ph type="title"/>
          </p:nvPr>
        </p:nvSpPr>
        <p:spPr>
          <a:xfrm>
            <a:off x="1124530" y="524932"/>
            <a:ext cx="3650671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49" name="Рисунок 6"/>
          <p:cNvSpPr/>
          <p:nvPr>
            <p:ph type="pic" sz="half" idx="21"/>
          </p:nvPr>
        </p:nvSpPr>
        <p:spPr>
          <a:xfrm>
            <a:off x="5360563" y="3037414"/>
            <a:ext cx="6831439" cy="32363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0" name="Рисунок 6"/>
          <p:cNvSpPr/>
          <p:nvPr>
            <p:ph type="pic" sz="quarter" idx="22"/>
          </p:nvPr>
        </p:nvSpPr>
        <p:spPr>
          <a:xfrm>
            <a:off x="1122044" y="3037414"/>
            <a:ext cx="3873290" cy="32363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1" name="Прямоугольник 8"/>
          <p:cNvSpPr/>
          <p:nvPr/>
        </p:nvSpPr>
        <p:spPr>
          <a:xfrm>
            <a:off x="-5" y="0"/>
            <a:ext cx="169344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52" name="Рисунок 6"/>
          <p:cNvSpPr/>
          <p:nvPr>
            <p:ph type="pic" sz="half" idx="23"/>
          </p:nvPr>
        </p:nvSpPr>
        <p:spPr>
          <a:xfrm>
            <a:off x="5360561" y="0"/>
            <a:ext cx="6831439" cy="26996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3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Прямоугольник 9"/>
          <p:cNvSpPr/>
          <p:nvPr/>
        </p:nvSpPr>
        <p:spPr>
          <a:xfrm>
            <a:off x="-4" y="0"/>
            <a:ext cx="6197607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61" name="Уровень текста 1…"/>
          <p:cNvSpPr txBox="1"/>
          <p:nvPr>
            <p:ph type="body" sz="half" idx="1"/>
          </p:nvPr>
        </p:nvSpPr>
        <p:spPr>
          <a:xfrm>
            <a:off x="6634615" y="992187"/>
            <a:ext cx="4991332" cy="48736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2" name="Рисунок 12"/>
          <p:cNvSpPr/>
          <p:nvPr>
            <p:ph type="pic" sz="half" idx="21"/>
          </p:nvPr>
        </p:nvSpPr>
        <p:spPr>
          <a:xfrm>
            <a:off x="594180" y="696683"/>
            <a:ext cx="4907187" cy="54766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3" name="Прямоугольник 13"/>
          <p:cNvSpPr/>
          <p:nvPr/>
        </p:nvSpPr>
        <p:spPr>
          <a:xfrm>
            <a:off x="6473907" y="503914"/>
            <a:ext cx="520540" cy="54633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64" name="Прямоугольник 14"/>
          <p:cNvSpPr/>
          <p:nvPr/>
        </p:nvSpPr>
        <p:spPr>
          <a:xfrm>
            <a:off x="7407233" y="195030"/>
            <a:ext cx="294308" cy="3088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65" name="Прямоугольник 15"/>
          <p:cNvSpPr/>
          <p:nvPr/>
        </p:nvSpPr>
        <p:spPr>
          <a:xfrm>
            <a:off x="10143176" y="6173332"/>
            <a:ext cx="294308" cy="3088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66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Прямоугольник 8"/>
          <p:cNvSpPr/>
          <p:nvPr/>
        </p:nvSpPr>
        <p:spPr>
          <a:xfrm>
            <a:off x="939800" y="1891051"/>
            <a:ext cx="2612571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74" name="Текст заголовка"/>
          <p:cNvSpPr txBox="1"/>
          <p:nvPr>
            <p:ph type="title"/>
          </p:nvPr>
        </p:nvSpPr>
        <p:spPr>
          <a:xfrm>
            <a:off x="838200" y="565488"/>
            <a:ext cx="10409916" cy="132556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75" name="Рисунок 3"/>
          <p:cNvSpPr/>
          <p:nvPr>
            <p:ph type="pic" sz="quarter" idx="21"/>
          </p:nvPr>
        </p:nvSpPr>
        <p:spPr>
          <a:xfrm>
            <a:off x="1247775" y="2195846"/>
            <a:ext cx="2613025" cy="41068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6" name="Прямоугольник 13"/>
          <p:cNvSpPr/>
          <p:nvPr/>
        </p:nvSpPr>
        <p:spPr>
          <a:xfrm>
            <a:off x="4633683" y="1891051"/>
            <a:ext cx="2612575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77" name="Рисунок 3"/>
          <p:cNvSpPr/>
          <p:nvPr>
            <p:ph type="pic" sz="quarter" idx="22"/>
          </p:nvPr>
        </p:nvSpPr>
        <p:spPr>
          <a:xfrm>
            <a:off x="4941658" y="2195846"/>
            <a:ext cx="2613027" cy="41068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8" name="Прямоугольник 21"/>
          <p:cNvSpPr/>
          <p:nvPr/>
        </p:nvSpPr>
        <p:spPr>
          <a:xfrm>
            <a:off x="8327114" y="1929033"/>
            <a:ext cx="2612577" cy="413657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79" name="Рисунок 3"/>
          <p:cNvSpPr/>
          <p:nvPr>
            <p:ph type="pic" sz="quarter" idx="23"/>
          </p:nvPr>
        </p:nvSpPr>
        <p:spPr>
          <a:xfrm>
            <a:off x="8635089" y="2233833"/>
            <a:ext cx="2613030" cy="41068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0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Текст заголовка"/>
          <p:cNvSpPr txBox="1"/>
          <p:nvPr>
            <p:ph type="title"/>
          </p:nvPr>
        </p:nvSpPr>
        <p:spPr>
          <a:xfrm>
            <a:off x="622072" y="2548389"/>
            <a:ext cx="3207661" cy="1600204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88" name="Прямоугольник 7"/>
          <p:cNvSpPr/>
          <p:nvPr/>
        </p:nvSpPr>
        <p:spPr>
          <a:xfrm>
            <a:off x="4049486" y="-4766"/>
            <a:ext cx="8142514" cy="428648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89" name="Рисунок 9"/>
          <p:cNvSpPr/>
          <p:nvPr>
            <p:ph type="pic" sz="half" idx="21"/>
          </p:nvPr>
        </p:nvSpPr>
        <p:spPr>
          <a:xfrm>
            <a:off x="4049486" y="4281487"/>
            <a:ext cx="8142514" cy="25765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0" name="Уровень текста 1…"/>
          <p:cNvSpPr txBox="1"/>
          <p:nvPr>
            <p:ph type="body" sz="half" idx="1"/>
          </p:nvPr>
        </p:nvSpPr>
        <p:spPr>
          <a:xfrm>
            <a:off x="4323217" y="457200"/>
            <a:ext cx="7375299" cy="334554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1" name="Прямоугольник 10"/>
          <p:cNvSpPr/>
          <p:nvPr/>
        </p:nvSpPr>
        <p:spPr>
          <a:xfrm>
            <a:off x="11168742" y="3119764"/>
            <a:ext cx="1059548" cy="1112044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92" name="Прямоугольник 11"/>
          <p:cNvSpPr/>
          <p:nvPr/>
        </p:nvSpPr>
        <p:spPr>
          <a:xfrm>
            <a:off x="11470175" y="2597497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93" name="Прямоугольник 12"/>
          <p:cNvSpPr/>
          <p:nvPr/>
        </p:nvSpPr>
        <p:spPr>
          <a:xfrm>
            <a:off x="10119107" y="3629976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94" name="Прямоугольник 13"/>
          <p:cNvSpPr/>
          <p:nvPr/>
        </p:nvSpPr>
        <p:spPr>
          <a:xfrm>
            <a:off x="360009" y="2521179"/>
            <a:ext cx="294303" cy="3088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95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Текст заголовка"/>
          <p:cNvSpPr txBox="1"/>
          <p:nvPr>
            <p:ph type="title"/>
          </p:nvPr>
        </p:nvSpPr>
        <p:spPr>
          <a:xfrm>
            <a:off x="622072" y="1633770"/>
            <a:ext cx="3207661" cy="1600205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3" name="Прямоугольник 7"/>
          <p:cNvSpPr/>
          <p:nvPr/>
        </p:nvSpPr>
        <p:spPr>
          <a:xfrm>
            <a:off x="4049486" y="-4766"/>
            <a:ext cx="8142514" cy="686276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4" name="Прямоугольник 10"/>
          <p:cNvSpPr/>
          <p:nvPr/>
        </p:nvSpPr>
        <p:spPr>
          <a:xfrm>
            <a:off x="11274052" y="5745962"/>
            <a:ext cx="1059548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5" name="Прямоугольник 11"/>
          <p:cNvSpPr/>
          <p:nvPr/>
        </p:nvSpPr>
        <p:spPr>
          <a:xfrm>
            <a:off x="11575488" y="5223693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6" name="Прямоугольник 12"/>
          <p:cNvSpPr/>
          <p:nvPr/>
        </p:nvSpPr>
        <p:spPr>
          <a:xfrm>
            <a:off x="10224420" y="6256173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7" name="Прямоугольник 13"/>
          <p:cNvSpPr/>
          <p:nvPr/>
        </p:nvSpPr>
        <p:spPr>
          <a:xfrm>
            <a:off x="327771" y="1389065"/>
            <a:ext cx="294303" cy="3088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8" name="Прямоугольник 5"/>
          <p:cNvSpPr/>
          <p:nvPr/>
        </p:nvSpPr>
        <p:spPr>
          <a:xfrm>
            <a:off x="4630054" y="1015996"/>
            <a:ext cx="6644001" cy="47299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9" name="Уровень текста 1…"/>
          <p:cNvSpPr txBox="1"/>
          <p:nvPr>
            <p:ph type="body" sz="quarter" idx="1"/>
          </p:nvPr>
        </p:nvSpPr>
        <p:spPr>
          <a:xfrm>
            <a:off x="622072" y="3478674"/>
            <a:ext cx="3207661" cy="17450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2171700" indent="-342900">
              <a:buFontTx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0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Текст заголовка"/>
          <p:cNvSpPr txBox="1"/>
          <p:nvPr>
            <p:ph type="title"/>
          </p:nvPr>
        </p:nvSpPr>
        <p:spPr>
          <a:xfrm>
            <a:off x="975666" y="840014"/>
            <a:ext cx="6455648" cy="11318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18" name="Прямоугольник 7"/>
          <p:cNvSpPr/>
          <p:nvPr/>
        </p:nvSpPr>
        <p:spPr>
          <a:xfrm>
            <a:off x="10638972" y="5545139"/>
            <a:ext cx="1553033" cy="132500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19" name="Прямоугольник 13"/>
          <p:cNvSpPr/>
          <p:nvPr/>
        </p:nvSpPr>
        <p:spPr>
          <a:xfrm>
            <a:off x="474921" y="323743"/>
            <a:ext cx="294308" cy="30889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20" name="Рисунок 3"/>
          <p:cNvSpPr/>
          <p:nvPr>
            <p:ph type="pic" sz="quarter" idx="21"/>
          </p:nvPr>
        </p:nvSpPr>
        <p:spPr>
          <a:xfrm>
            <a:off x="0" y="5545137"/>
            <a:ext cx="10609265" cy="13128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1" name="Прямоугольник 14"/>
          <p:cNvSpPr/>
          <p:nvPr/>
        </p:nvSpPr>
        <p:spPr>
          <a:xfrm>
            <a:off x="975666" y="0"/>
            <a:ext cx="446737" cy="46886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22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Текст заголовка"/>
          <p:cNvSpPr txBox="1"/>
          <p:nvPr>
            <p:ph type="title"/>
          </p:nvPr>
        </p:nvSpPr>
        <p:spPr>
          <a:xfrm>
            <a:off x="1124530" y="524932"/>
            <a:ext cx="3650671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30" name="Рисунок 6"/>
          <p:cNvSpPr/>
          <p:nvPr>
            <p:ph type="pic" sz="quarter" idx="21"/>
          </p:nvPr>
        </p:nvSpPr>
        <p:spPr>
          <a:xfrm>
            <a:off x="1337676" y="2993874"/>
            <a:ext cx="3618108" cy="2104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1" name="Прямоугольник 8"/>
          <p:cNvSpPr/>
          <p:nvPr/>
        </p:nvSpPr>
        <p:spPr>
          <a:xfrm>
            <a:off x="-2" y="2993873"/>
            <a:ext cx="1337680" cy="210457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32" name="Рисунок 6"/>
          <p:cNvSpPr/>
          <p:nvPr>
            <p:ph type="pic" sz="quarter" idx="22"/>
          </p:nvPr>
        </p:nvSpPr>
        <p:spPr>
          <a:xfrm>
            <a:off x="4955783" y="2993874"/>
            <a:ext cx="3618113" cy="2104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3" name="Рисунок 6"/>
          <p:cNvSpPr/>
          <p:nvPr>
            <p:ph type="pic" sz="quarter" idx="23"/>
          </p:nvPr>
        </p:nvSpPr>
        <p:spPr>
          <a:xfrm>
            <a:off x="8573892" y="2993874"/>
            <a:ext cx="3618108" cy="2104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4" name="Уровень текста 1…"/>
          <p:cNvSpPr txBox="1"/>
          <p:nvPr>
            <p:ph type="body" sz="quarter" idx="1"/>
          </p:nvPr>
        </p:nvSpPr>
        <p:spPr>
          <a:xfrm>
            <a:off x="1775130" y="5326931"/>
            <a:ext cx="2743201" cy="73819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5" name="Текст 2"/>
          <p:cNvSpPr/>
          <p:nvPr>
            <p:ph type="body" sz="quarter" idx="24"/>
          </p:nvPr>
        </p:nvSpPr>
        <p:spPr>
          <a:xfrm>
            <a:off x="5393237" y="5326931"/>
            <a:ext cx="2743203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6" name="Текст 2"/>
          <p:cNvSpPr/>
          <p:nvPr>
            <p:ph type="body" sz="quarter" idx="25"/>
          </p:nvPr>
        </p:nvSpPr>
        <p:spPr>
          <a:xfrm>
            <a:off x="9011346" y="5326931"/>
            <a:ext cx="2743203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7" name="Прямоугольник 15"/>
          <p:cNvSpPr/>
          <p:nvPr/>
        </p:nvSpPr>
        <p:spPr>
          <a:xfrm>
            <a:off x="10972799" y="524932"/>
            <a:ext cx="462420" cy="485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38" name="Прямоугольник 16"/>
          <p:cNvSpPr/>
          <p:nvPr/>
        </p:nvSpPr>
        <p:spPr>
          <a:xfrm>
            <a:off x="11587129" y="1117711"/>
            <a:ext cx="334839" cy="3514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39" name="Прямоугольник 17"/>
          <p:cNvSpPr/>
          <p:nvPr/>
        </p:nvSpPr>
        <p:spPr>
          <a:xfrm>
            <a:off x="1170258" y="5520313"/>
            <a:ext cx="334838" cy="3514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40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Прямоугольник 9"/>
          <p:cNvSpPr/>
          <p:nvPr/>
        </p:nvSpPr>
        <p:spPr>
          <a:xfrm>
            <a:off x="-1" y="1"/>
            <a:ext cx="7284812" cy="6858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48" name="Рисунок 12"/>
          <p:cNvSpPr/>
          <p:nvPr>
            <p:ph type="pic" sz="quarter" idx="21"/>
          </p:nvPr>
        </p:nvSpPr>
        <p:spPr>
          <a:xfrm>
            <a:off x="7284811" y="1"/>
            <a:ext cx="4907189" cy="2946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9" name="Рисунок 12"/>
          <p:cNvSpPr/>
          <p:nvPr>
            <p:ph type="pic" sz="quarter" idx="22"/>
          </p:nvPr>
        </p:nvSpPr>
        <p:spPr>
          <a:xfrm>
            <a:off x="7284811" y="2946400"/>
            <a:ext cx="4907189" cy="24529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0" name="Рисунок 12"/>
          <p:cNvSpPr/>
          <p:nvPr>
            <p:ph type="pic" sz="quarter" idx="23"/>
          </p:nvPr>
        </p:nvSpPr>
        <p:spPr>
          <a:xfrm>
            <a:off x="7284811" y="5399313"/>
            <a:ext cx="4907189" cy="14586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1" name="Уровень текста 1…"/>
          <p:cNvSpPr txBox="1"/>
          <p:nvPr>
            <p:ph type="body" sz="half" idx="1"/>
          </p:nvPr>
        </p:nvSpPr>
        <p:spPr>
          <a:xfrm>
            <a:off x="596672" y="2061029"/>
            <a:ext cx="6079900" cy="42857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62626"/>
                </a:solidFill>
              </a:defRPr>
            </a:lvl1pPr>
            <a:lvl2pPr marL="731519" indent="-274319">
              <a:defRPr sz="2400">
                <a:solidFill>
                  <a:srgbClr val="262626"/>
                </a:solidFill>
              </a:defRPr>
            </a:lvl2pPr>
            <a:lvl3pPr marL="1219200" indent="-304800">
              <a:defRPr sz="2400">
                <a:solidFill>
                  <a:srgbClr val="262626"/>
                </a:solidFill>
              </a:defRPr>
            </a:lvl3pPr>
            <a:lvl4pPr marL="1714500" indent="-342900">
              <a:defRPr sz="2400">
                <a:solidFill>
                  <a:srgbClr val="262626"/>
                </a:solidFill>
              </a:defRPr>
            </a:lvl4pPr>
            <a:lvl5pPr marL="2171700" indent="-342900">
              <a:defRPr sz="2400">
                <a:solidFill>
                  <a:srgbClr val="262626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52" name="Текст заголовка"/>
          <p:cNvSpPr txBox="1"/>
          <p:nvPr>
            <p:ph type="title"/>
          </p:nvPr>
        </p:nvSpPr>
        <p:spPr>
          <a:xfrm>
            <a:off x="596672" y="560008"/>
            <a:ext cx="5552041" cy="1202269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353" name="Прямоугольник 18"/>
          <p:cNvSpPr/>
          <p:nvPr/>
        </p:nvSpPr>
        <p:spPr>
          <a:xfrm rot="5400000">
            <a:off x="14679" y="5772208"/>
            <a:ext cx="1059546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54" name="Прямоугольник 19"/>
          <p:cNvSpPr/>
          <p:nvPr/>
        </p:nvSpPr>
        <p:spPr>
          <a:xfrm rot="5400000">
            <a:off x="857620" y="6057689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55" name="Прямоугольник 20"/>
          <p:cNvSpPr/>
          <p:nvPr/>
        </p:nvSpPr>
        <p:spPr>
          <a:xfrm rot="5400000">
            <a:off x="446550" y="4909127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56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Прямоугольник 9"/>
          <p:cNvSpPr/>
          <p:nvPr/>
        </p:nvSpPr>
        <p:spPr>
          <a:xfrm>
            <a:off x="10914742" y="0"/>
            <a:ext cx="1277262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64" name="Рисунок 2"/>
          <p:cNvSpPr/>
          <p:nvPr>
            <p:ph type="pic" idx="21"/>
          </p:nvPr>
        </p:nvSpPr>
        <p:spPr>
          <a:xfrm>
            <a:off x="0" y="1"/>
            <a:ext cx="10885490" cy="34689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65" name="Прямоугольник 13"/>
          <p:cNvSpPr/>
          <p:nvPr/>
        </p:nvSpPr>
        <p:spPr>
          <a:xfrm>
            <a:off x="1857828" y="3819676"/>
            <a:ext cx="653148" cy="68550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66" name="Уровень текста 1…"/>
          <p:cNvSpPr txBox="1"/>
          <p:nvPr>
            <p:ph type="body" sz="quarter" idx="1"/>
          </p:nvPr>
        </p:nvSpPr>
        <p:spPr>
          <a:xfrm>
            <a:off x="812798" y="4644759"/>
            <a:ext cx="2743201" cy="73819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7" name="Прямоугольник 22"/>
          <p:cNvSpPr/>
          <p:nvPr/>
        </p:nvSpPr>
        <p:spPr>
          <a:xfrm>
            <a:off x="5014683" y="3819676"/>
            <a:ext cx="653148" cy="68550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68" name="Текст 2"/>
          <p:cNvSpPr/>
          <p:nvPr>
            <p:ph type="body" sz="quarter" idx="22"/>
          </p:nvPr>
        </p:nvSpPr>
        <p:spPr>
          <a:xfrm>
            <a:off x="3969651" y="4644759"/>
            <a:ext cx="2743206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9" name="Прямоугольник 24"/>
          <p:cNvSpPr/>
          <p:nvPr/>
        </p:nvSpPr>
        <p:spPr>
          <a:xfrm>
            <a:off x="8171539" y="3819676"/>
            <a:ext cx="653148" cy="68550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70" name="Текст 2"/>
          <p:cNvSpPr/>
          <p:nvPr>
            <p:ph type="body" sz="quarter" idx="23"/>
          </p:nvPr>
        </p:nvSpPr>
        <p:spPr>
          <a:xfrm>
            <a:off x="7126509" y="4644759"/>
            <a:ext cx="2743205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1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79" name="Рисунок 12"/>
          <p:cNvSpPr/>
          <p:nvPr>
            <p:ph type="pic" sz="quarter" idx="21"/>
          </p:nvPr>
        </p:nvSpPr>
        <p:spPr>
          <a:xfrm>
            <a:off x="10731" y="2815769"/>
            <a:ext cx="1874898" cy="31194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0" name="Текст заголовка"/>
          <p:cNvSpPr txBox="1"/>
          <p:nvPr>
            <p:ph type="title"/>
          </p:nvPr>
        </p:nvSpPr>
        <p:spPr>
          <a:xfrm>
            <a:off x="596672" y="944010"/>
            <a:ext cx="4918760" cy="1202269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381" name="Прямоугольник 1"/>
          <p:cNvSpPr/>
          <p:nvPr/>
        </p:nvSpPr>
        <p:spPr>
          <a:xfrm>
            <a:off x="5788812" y="0"/>
            <a:ext cx="573314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82" name="Уровень текста 1…"/>
          <p:cNvSpPr txBox="1"/>
          <p:nvPr>
            <p:ph type="body" sz="half" idx="1"/>
          </p:nvPr>
        </p:nvSpPr>
        <p:spPr>
          <a:xfrm>
            <a:off x="6096001" y="560008"/>
            <a:ext cx="5016825" cy="57827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3" name="Рисунок 12"/>
          <p:cNvSpPr/>
          <p:nvPr>
            <p:ph type="pic" sz="quarter" idx="22"/>
          </p:nvPr>
        </p:nvSpPr>
        <p:spPr>
          <a:xfrm>
            <a:off x="1903977" y="2815769"/>
            <a:ext cx="1986808" cy="31194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4" name="Рисунок 12"/>
          <p:cNvSpPr/>
          <p:nvPr>
            <p:ph type="pic" sz="quarter" idx="23"/>
          </p:nvPr>
        </p:nvSpPr>
        <p:spPr>
          <a:xfrm>
            <a:off x="3902350" y="2815769"/>
            <a:ext cx="1874900" cy="31194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5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Рисунок 12"/>
          <p:cNvSpPr/>
          <p:nvPr>
            <p:ph type="pic" idx="21"/>
          </p:nvPr>
        </p:nvSpPr>
        <p:spPr>
          <a:xfrm>
            <a:off x="5413828" y="0"/>
            <a:ext cx="6778174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3" name="Текст заголовка"/>
          <p:cNvSpPr txBox="1"/>
          <p:nvPr>
            <p:ph type="title"/>
          </p:nvPr>
        </p:nvSpPr>
        <p:spPr>
          <a:xfrm>
            <a:off x="4107541" y="1156202"/>
            <a:ext cx="3483434" cy="2023549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>
              <a:defRPr sz="2400"/>
            </a:lvl1pPr>
          </a:lstStyle>
          <a:p>
            <a:pPr/>
            <a:r>
              <a:t>Текст заголовка</a:t>
            </a:r>
          </a:p>
        </p:txBody>
      </p:sp>
      <p:grpSp>
        <p:nvGrpSpPr>
          <p:cNvPr id="396" name="Заголовок 1"/>
          <p:cNvGrpSpPr/>
          <p:nvPr/>
        </p:nvGrpSpPr>
        <p:grpSpPr>
          <a:xfrm>
            <a:off x="8122882" y="1156202"/>
            <a:ext cx="3483437" cy="2023550"/>
            <a:chOff x="0" y="0"/>
            <a:chExt cx="3483436" cy="2023549"/>
          </a:xfrm>
        </p:grpSpPr>
        <p:sp>
          <p:nvSpPr>
            <p:cNvPr id="394" name="Прямоугольник"/>
            <p:cNvSpPr/>
            <p:nvPr/>
          </p:nvSpPr>
          <p:spPr>
            <a:xfrm>
              <a:off x="-1" y="0"/>
              <a:ext cx="3483437" cy="2023550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</a:pPr>
            </a:p>
          </p:txBody>
        </p:sp>
        <p:sp>
          <p:nvSpPr>
            <p:cNvPr id="395" name="Образец…"/>
            <p:cNvSpPr txBox="1"/>
            <p:nvPr/>
          </p:nvSpPr>
          <p:spPr>
            <a:xfrm>
              <a:off x="55244" y="9525"/>
              <a:ext cx="3372945" cy="200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/>
            <a:p>
              <a:pPr algn="ctr">
                <a:lnSpc>
                  <a:spcPct val="90000"/>
                </a:lnSpc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</a:pPr>
              <a:r>
                <a:t>заголовка</a:t>
              </a:r>
            </a:p>
          </p:txBody>
        </p:sp>
      </p:grpSp>
      <p:grpSp>
        <p:nvGrpSpPr>
          <p:cNvPr id="399" name="Заголовок 1"/>
          <p:cNvGrpSpPr/>
          <p:nvPr/>
        </p:nvGrpSpPr>
        <p:grpSpPr>
          <a:xfrm>
            <a:off x="4107535" y="3776025"/>
            <a:ext cx="3483438" cy="2023557"/>
            <a:chOff x="0" y="0"/>
            <a:chExt cx="3483436" cy="2023555"/>
          </a:xfrm>
        </p:grpSpPr>
        <p:sp>
          <p:nvSpPr>
            <p:cNvPr id="397" name="Прямоугольник"/>
            <p:cNvSpPr/>
            <p:nvPr/>
          </p:nvSpPr>
          <p:spPr>
            <a:xfrm>
              <a:off x="-1" y="-1"/>
              <a:ext cx="3483437" cy="2023556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</a:pPr>
            </a:p>
          </p:txBody>
        </p:sp>
        <p:sp>
          <p:nvSpPr>
            <p:cNvPr id="398" name="Образец…"/>
            <p:cNvSpPr txBox="1"/>
            <p:nvPr/>
          </p:nvSpPr>
          <p:spPr>
            <a:xfrm>
              <a:off x="55244" y="9524"/>
              <a:ext cx="3372945" cy="20045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/>
            <a:p>
              <a:pPr algn="ctr">
                <a:lnSpc>
                  <a:spcPct val="90000"/>
                </a:lnSpc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</a:pPr>
              <a:r>
                <a:t>заголовка</a:t>
              </a:r>
            </a:p>
          </p:txBody>
        </p:sp>
      </p:grpSp>
      <p:grpSp>
        <p:nvGrpSpPr>
          <p:cNvPr id="402" name="Заголовок 1"/>
          <p:cNvGrpSpPr/>
          <p:nvPr/>
        </p:nvGrpSpPr>
        <p:grpSpPr>
          <a:xfrm>
            <a:off x="8122882" y="3776025"/>
            <a:ext cx="3483437" cy="2023557"/>
            <a:chOff x="0" y="0"/>
            <a:chExt cx="3483436" cy="2023555"/>
          </a:xfrm>
        </p:grpSpPr>
        <p:sp>
          <p:nvSpPr>
            <p:cNvPr id="400" name="Прямоугольник"/>
            <p:cNvSpPr/>
            <p:nvPr/>
          </p:nvSpPr>
          <p:spPr>
            <a:xfrm>
              <a:off x="-1" y="-1"/>
              <a:ext cx="3483437" cy="2023556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</a:pPr>
            </a:p>
          </p:txBody>
        </p:sp>
        <p:sp>
          <p:nvSpPr>
            <p:cNvPr id="401" name="Образец…"/>
            <p:cNvSpPr txBox="1"/>
            <p:nvPr/>
          </p:nvSpPr>
          <p:spPr>
            <a:xfrm>
              <a:off x="55244" y="9524"/>
              <a:ext cx="3372945" cy="20045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/>
            <a:p>
              <a:pPr algn="ctr">
                <a:lnSpc>
                  <a:spcPct val="90000"/>
                </a:lnSpc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</a:pPr>
              <a:r>
                <a:t>заголовка</a:t>
              </a:r>
            </a:p>
          </p:txBody>
        </p:sp>
      </p:grpSp>
      <p:sp>
        <p:nvSpPr>
          <p:cNvPr id="403" name="Заголовок 1"/>
          <p:cNvSpPr txBox="1"/>
          <p:nvPr/>
        </p:nvSpPr>
        <p:spPr>
          <a:xfrm>
            <a:off x="676761" y="2039934"/>
            <a:ext cx="3559233" cy="2051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lnSpc>
                <a:spcPct val="90000"/>
              </a:lnSpc>
              <a:defRPr sz="4400">
                <a:solidFill>
                  <a:srgbClr val="1A66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pPr/>
            <a:r>
              <a:t>Образец заголовка</a:t>
            </a:r>
          </a:p>
        </p:txBody>
      </p:sp>
      <p:sp>
        <p:nvSpPr>
          <p:cNvPr id="404" name="Прямоугольник 22"/>
          <p:cNvSpPr/>
          <p:nvPr/>
        </p:nvSpPr>
        <p:spPr>
          <a:xfrm>
            <a:off x="2163104" y="6255896"/>
            <a:ext cx="573682" cy="60210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05" name="Прямоугольник 23"/>
          <p:cNvSpPr/>
          <p:nvPr/>
        </p:nvSpPr>
        <p:spPr>
          <a:xfrm>
            <a:off x="415452" y="5799578"/>
            <a:ext cx="369018" cy="3873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06" name="Прямоугольник 24"/>
          <p:cNvSpPr/>
          <p:nvPr/>
        </p:nvSpPr>
        <p:spPr>
          <a:xfrm>
            <a:off x="1746593" y="638413"/>
            <a:ext cx="235301" cy="2469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07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Прямоугольник 9"/>
          <p:cNvSpPr/>
          <p:nvPr/>
        </p:nvSpPr>
        <p:spPr>
          <a:xfrm>
            <a:off x="-5" y="0"/>
            <a:ext cx="12192007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15" name="Текст заголовка"/>
          <p:cNvSpPr txBox="1"/>
          <p:nvPr>
            <p:ph type="title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Текст заголовка</a:t>
            </a:r>
          </a:p>
        </p:txBody>
      </p:sp>
      <p:sp>
        <p:nvSpPr>
          <p:cNvPr id="416" name="Прямоугольник 18"/>
          <p:cNvSpPr/>
          <p:nvPr/>
        </p:nvSpPr>
        <p:spPr>
          <a:xfrm rot="5400000">
            <a:off x="14679" y="5960895"/>
            <a:ext cx="1059546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17" name="Прямоугольник 19"/>
          <p:cNvSpPr/>
          <p:nvPr/>
        </p:nvSpPr>
        <p:spPr>
          <a:xfrm rot="5400000">
            <a:off x="857620" y="6057691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18" name="Прямоугольник 20"/>
          <p:cNvSpPr/>
          <p:nvPr/>
        </p:nvSpPr>
        <p:spPr>
          <a:xfrm rot="5400000">
            <a:off x="113292" y="4662234"/>
            <a:ext cx="369020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19" name="Прямоугольник 10"/>
          <p:cNvSpPr/>
          <p:nvPr/>
        </p:nvSpPr>
        <p:spPr>
          <a:xfrm>
            <a:off x="1504139" y="2451380"/>
            <a:ext cx="1959431" cy="20565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20" name="Уровень текста 1…"/>
          <p:cNvSpPr txBox="1"/>
          <p:nvPr>
            <p:ph type="body" sz="quarter" idx="1"/>
          </p:nvPr>
        </p:nvSpPr>
        <p:spPr>
          <a:xfrm>
            <a:off x="1112254" y="4644609"/>
            <a:ext cx="2743201" cy="73819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21" name="Прямоугольник 14"/>
          <p:cNvSpPr/>
          <p:nvPr/>
        </p:nvSpPr>
        <p:spPr>
          <a:xfrm>
            <a:off x="5168996" y="2451380"/>
            <a:ext cx="1959433" cy="20565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22" name="Текст 2"/>
          <p:cNvSpPr/>
          <p:nvPr>
            <p:ph type="body" sz="quarter" idx="21"/>
          </p:nvPr>
        </p:nvSpPr>
        <p:spPr>
          <a:xfrm>
            <a:off x="4777111" y="4644609"/>
            <a:ext cx="2743203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3" name="Прямоугольник 21"/>
          <p:cNvSpPr/>
          <p:nvPr/>
        </p:nvSpPr>
        <p:spPr>
          <a:xfrm>
            <a:off x="8833853" y="2451380"/>
            <a:ext cx="1959432" cy="20565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24" name="Текст 2"/>
          <p:cNvSpPr/>
          <p:nvPr>
            <p:ph type="body" sz="quarter" idx="22"/>
          </p:nvPr>
        </p:nvSpPr>
        <p:spPr>
          <a:xfrm>
            <a:off x="8441969" y="4644609"/>
            <a:ext cx="2743205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5" name="Прямоугольник 23"/>
          <p:cNvSpPr/>
          <p:nvPr/>
        </p:nvSpPr>
        <p:spPr>
          <a:xfrm rot="5400000">
            <a:off x="10477113" y="-36942"/>
            <a:ext cx="1059548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26" name="Прямоугольник 24"/>
          <p:cNvSpPr/>
          <p:nvPr/>
        </p:nvSpPr>
        <p:spPr>
          <a:xfrm rot="5400000">
            <a:off x="11344112" y="747801"/>
            <a:ext cx="573683" cy="60210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27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Прямоугольник 9"/>
          <p:cNvSpPr/>
          <p:nvPr/>
        </p:nvSpPr>
        <p:spPr>
          <a:xfrm>
            <a:off x="-5" y="0"/>
            <a:ext cx="12192007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35" name="Текст заголовка"/>
          <p:cNvSpPr txBox="1"/>
          <p:nvPr>
            <p:ph type="title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Текст заголовка</a:t>
            </a:r>
          </a:p>
        </p:txBody>
      </p:sp>
      <p:sp>
        <p:nvSpPr>
          <p:cNvPr id="436" name="Прямоугольник 18"/>
          <p:cNvSpPr/>
          <p:nvPr/>
        </p:nvSpPr>
        <p:spPr>
          <a:xfrm rot="5400000">
            <a:off x="14679" y="5960895"/>
            <a:ext cx="1059546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37" name="Прямоугольник 19"/>
          <p:cNvSpPr/>
          <p:nvPr/>
        </p:nvSpPr>
        <p:spPr>
          <a:xfrm rot="5400000">
            <a:off x="857620" y="6057691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38" name="Прямоугольник 20"/>
          <p:cNvSpPr/>
          <p:nvPr/>
        </p:nvSpPr>
        <p:spPr>
          <a:xfrm rot="5400000">
            <a:off x="113292" y="4662234"/>
            <a:ext cx="369020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39" name="Уровень текста 1…"/>
          <p:cNvSpPr txBox="1"/>
          <p:nvPr>
            <p:ph type="body" sz="quarter" idx="1"/>
          </p:nvPr>
        </p:nvSpPr>
        <p:spPr>
          <a:xfrm>
            <a:off x="1112254" y="4644609"/>
            <a:ext cx="2743201" cy="73819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40" name="Текст 2"/>
          <p:cNvSpPr/>
          <p:nvPr>
            <p:ph type="body" sz="quarter" idx="21"/>
          </p:nvPr>
        </p:nvSpPr>
        <p:spPr>
          <a:xfrm>
            <a:off x="4777111" y="4644609"/>
            <a:ext cx="2743203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1" name="Текст 2"/>
          <p:cNvSpPr/>
          <p:nvPr>
            <p:ph type="body" sz="quarter" idx="22"/>
          </p:nvPr>
        </p:nvSpPr>
        <p:spPr>
          <a:xfrm>
            <a:off x="8441969" y="4644609"/>
            <a:ext cx="2743205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2" name="Прямоугольник 23"/>
          <p:cNvSpPr/>
          <p:nvPr/>
        </p:nvSpPr>
        <p:spPr>
          <a:xfrm rot="5400000">
            <a:off x="10477113" y="-36942"/>
            <a:ext cx="1059548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43" name="Прямоугольник 24"/>
          <p:cNvSpPr/>
          <p:nvPr/>
        </p:nvSpPr>
        <p:spPr>
          <a:xfrm rot="5400000">
            <a:off x="11344112" y="747801"/>
            <a:ext cx="573683" cy="60210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44" name="Рисунок 2"/>
          <p:cNvSpPr/>
          <p:nvPr>
            <p:ph type="pic" sz="quarter" idx="23"/>
          </p:nvPr>
        </p:nvSpPr>
        <p:spPr>
          <a:xfrm>
            <a:off x="1458329" y="2451100"/>
            <a:ext cx="2051051" cy="2057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45" name="Рисунок 2"/>
          <p:cNvSpPr/>
          <p:nvPr>
            <p:ph type="pic" sz="quarter" idx="24"/>
          </p:nvPr>
        </p:nvSpPr>
        <p:spPr>
          <a:xfrm>
            <a:off x="5123186" y="2451100"/>
            <a:ext cx="2051055" cy="2057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46" name="Рисунок 2"/>
          <p:cNvSpPr/>
          <p:nvPr>
            <p:ph type="pic" sz="quarter" idx="25"/>
          </p:nvPr>
        </p:nvSpPr>
        <p:spPr>
          <a:xfrm>
            <a:off x="8788044" y="2451100"/>
            <a:ext cx="2051055" cy="2057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47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Прямоугольник 26"/>
          <p:cNvSpPr/>
          <p:nvPr/>
        </p:nvSpPr>
        <p:spPr>
          <a:xfrm>
            <a:off x="8668542" y="2489162"/>
            <a:ext cx="2032003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55" name="Прямоугольник 21"/>
          <p:cNvSpPr/>
          <p:nvPr/>
        </p:nvSpPr>
        <p:spPr>
          <a:xfrm>
            <a:off x="5022734" y="2489162"/>
            <a:ext cx="2032003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56" name="Прямоугольник 14"/>
          <p:cNvSpPr/>
          <p:nvPr/>
        </p:nvSpPr>
        <p:spPr>
          <a:xfrm>
            <a:off x="1335314" y="2474647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57" name="Текст заголовка"/>
          <p:cNvSpPr txBox="1"/>
          <p:nvPr>
            <p:ph type="title"/>
          </p:nvPr>
        </p:nvSpPr>
        <p:spPr>
          <a:xfrm>
            <a:off x="596672" y="734181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rgbClr val="1A66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58" name="Уровень текста 1…"/>
          <p:cNvSpPr txBox="1"/>
          <p:nvPr>
            <p:ph type="body" sz="quarter" idx="1"/>
          </p:nvPr>
        </p:nvSpPr>
        <p:spPr>
          <a:xfrm>
            <a:off x="1112254" y="4818781"/>
            <a:ext cx="2743201" cy="73819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9" name="Текст 2"/>
          <p:cNvSpPr/>
          <p:nvPr>
            <p:ph type="body" sz="quarter" idx="21"/>
          </p:nvPr>
        </p:nvSpPr>
        <p:spPr>
          <a:xfrm>
            <a:off x="4777111" y="4818781"/>
            <a:ext cx="2743203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0" name="Текст 2"/>
          <p:cNvSpPr/>
          <p:nvPr>
            <p:ph type="body" sz="quarter" idx="22"/>
          </p:nvPr>
        </p:nvSpPr>
        <p:spPr>
          <a:xfrm>
            <a:off x="8441969" y="4818781"/>
            <a:ext cx="2743205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1" name="Рисунок 2"/>
          <p:cNvSpPr/>
          <p:nvPr>
            <p:ph type="pic" sz="quarter" idx="23"/>
          </p:nvPr>
        </p:nvSpPr>
        <p:spPr>
          <a:xfrm>
            <a:off x="1458329" y="2625269"/>
            <a:ext cx="2051051" cy="2057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62" name="Рисунок 2"/>
          <p:cNvSpPr/>
          <p:nvPr>
            <p:ph type="pic" sz="quarter" idx="24"/>
          </p:nvPr>
        </p:nvSpPr>
        <p:spPr>
          <a:xfrm>
            <a:off x="5123186" y="2625269"/>
            <a:ext cx="2051055" cy="2057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63" name="Рисунок 2"/>
          <p:cNvSpPr/>
          <p:nvPr>
            <p:ph type="pic" sz="quarter" idx="25"/>
          </p:nvPr>
        </p:nvSpPr>
        <p:spPr>
          <a:xfrm>
            <a:off x="8788044" y="2625269"/>
            <a:ext cx="2051055" cy="2057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64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Текст заголовка"/>
          <p:cNvSpPr txBox="1"/>
          <p:nvPr>
            <p:ph type="title"/>
          </p:nvPr>
        </p:nvSpPr>
        <p:spPr>
          <a:xfrm>
            <a:off x="1124530" y="524932"/>
            <a:ext cx="3650671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6" name="Уровень текста 1…"/>
          <p:cNvSpPr txBox="1"/>
          <p:nvPr>
            <p:ph type="body" sz="quarter" idx="1"/>
          </p:nvPr>
        </p:nvSpPr>
        <p:spPr>
          <a:xfrm>
            <a:off x="5411361" y="1375304"/>
            <a:ext cx="4857755" cy="738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0" indent="0">
              <a:buSzTx/>
              <a:buFontTx/>
              <a:buNone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" name="Рисунок 6"/>
          <p:cNvSpPr/>
          <p:nvPr>
            <p:ph type="pic" sz="half" idx="21"/>
          </p:nvPr>
        </p:nvSpPr>
        <p:spPr>
          <a:xfrm>
            <a:off x="5360563" y="3037414"/>
            <a:ext cx="6831439" cy="32363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" name="Рисунок 6"/>
          <p:cNvSpPr/>
          <p:nvPr>
            <p:ph type="pic" sz="quarter" idx="22"/>
          </p:nvPr>
        </p:nvSpPr>
        <p:spPr>
          <a:xfrm>
            <a:off x="1122044" y="3037414"/>
            <a:ext cx="3873290" cy="32363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" name="Прямоугольник 8"/>
          <p:cNvSpPr/>
          <p:nvPr/>
        </p:nvSpPr>
        <p:spPr>
          <a:xfrm>
            <a:off x="-5" y="0"/>
            <a:ext cx="169344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50" name="Прямоугольник 11"/>
          <p:cNvSpPr/>
          <p:nvPr/>
        </p:nvSpPr>
        <p:spPr>
          <a:xfrm>
            <a:off x="11618321" y="524932"/>
            <a:ext cx="573683" cy="6021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51" name="Прямоугольник 12"/>
          <p:cNvSpPr/>
          <p:nvPr/>
        </p:nvSpPr>
        <p:spPr>
          <a:xfrm>
            <a:off x="10974229" y="229763"/>
            <a:ext cx="281241" cy="2951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52" name="Прямоугольник 13"/>
          <p:cNvSpPr/>
          <p:nvPr/>
        </p:nvSpPr>
        <p:spPr>
          <a:xfrm>
            <a:off x="368401" y="5913315"/>
            <a:ext cx="388418" cy="40765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Прямоугольник 14"/>
          <p:cNvSpPr/>
          <p:nvPr/>
        </p:nvSpPr>
        <p:spPr>
          <a:xfrm>
            <a:off x="-4" y="-1"/>
            <a:ext cx="6110522" cy="34736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72" name="Уровень текста 1…"/>
          <p:cNvSpPr txBox="1"/>
          <p:nvPr>
            <p:ph type="body" sz="quarter" idx="1"/>
          </p:nvPr>
        </p:nvSpPr>
        <p:spPr>
          <a:xfrm>
            <a:off x="471763" y="1931067"/>
            <a:ext cx="5166989" cy="61007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1pPr>
            <a:lvl2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2pPr>
            <a:lvl3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3pPr>
            <a:lvl4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4pPr>
            <a:lvl5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3" name="Рисунок 2"/>
          <p:cNvSpPr/>
          <p:nvPr>
            <p:ph type="pic" sz="half" idx="21"/>
          </p:nvPr>
        </p:nvSpPr>
        <p:spPr>
          <a:xfrm>
            <a:off x="6110513" y="0"/>
            <a:ext cx="6081487" cy="34735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74" name="Рисунок 2"/>
          <p:cNvSpPr/>
          <p:nvPr>
            <p:ph type="pic" sz="half" idx="22"/>
          </p:nvPr>
        </p:nvSpPr>
        <p:spPr>
          <a:xfrm>
            <a:off x="0" y="3473598"/>
            <a:ext cx="6110514" cy="34736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75" name="Прямоугольник 27"/>
          <p:cNvSpPr/>
          <p:nvPr/>
        </p:nvSpPr>
        <p:spPr>
          <a:xfrm>
            <a:off x="6110511" y="3473598"/>
            <a:ext cx="6110520" cy="347359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76" name="Текст 2"/>
          <p:cNvSpPr/>
          <p:nvPr>
            <p:ph type="body" sz="quarter" idx="23" hasCustomPrompt="1"/>
          </p:nvPr>
        </p:nvSpPr>
        <p:spPr>
          <a:xfrm>
            <a:off x="471758" y="998612"/>
            <a:ext cx="5166997" cy="738191"/>
          </a:xfrm>
          <a:prstGeom prst="rect">
            <a:avLst/>
          </a:prstGeom>
        </p:spPr>
        <p:txBody>
          <a:bodyPr/>
          <a:lstStyle>
            <a:lvl1pPr marL="0" indent="0" algn="ctr" defTabSz="557783">
              <a:spcBef>
                <a:spcPts val="600"/>
              </a:spcBef>
              <a:buSzTx/>
              <a:buFontTx/>
              <a:buNone/>
              <a:defRPr sz="4000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pPr/>
            <a:r>
              <a:t>число</a:t>
            </a:r>
          </a:p>
        </p:txBody>
      </p:sp>
      <p:sp>
        <p:nvSpPr>
          <p:cNvPr id="477" name="Текст 2"/>
          <p:cNvSpPr/>
          <p:nvPr>
            <p:ph type="body" sz="quarter" idx="24"/>
          </p:nvPr>
        </p:nvSpPr>
        <p:spPr>
          <a:xfrm>
            <a:off x="6582277" y="5371589"/>
            <a:ext cx="5166993" cy="61007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8" name="Текст 2"/>
          <p:cNvSpPr/>
          <p:nvPr>
            <p:ph type="body" sz="quarter" idx="25" hasCustomPrompt="1"/>
          </p:nvPr>
        </p:nvSpPr>
        <p:spPr>
          <a:xfrm>
            <a:off x="6582277" y="4439134"/>
            <a:ext cx="5166993" cy="738192"/>
          </a:xfrm>
          <a:prstGeom prst="rect">
            <a:avLst/>
          </a:prstGeom>
        </p:spPr>
        <p:txBody>
          <a:bodyPr/>
          <a:lstStyle>
            <a:lvl1pPr marL="0" indent="0" algn="ctr" defTabSz="557783">
              <a:spcBef>
                <a:spcPts val="600"/>
              </a:spcBef>
              <a:buSzTx/>
              <a:buFontTx/>
              <a:buNone/>
              <a:defRPr sz="4000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pPr/>
            <a:r>
              <a:t>число</a:t>
            </a:r>
          </a:p>
        </p:txBody>
      </p:sp>
      <p:sp>
        <p:nvSpPr>
          <p:cNvPr id="479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Рисунок 6"/>
          <p:cNvSpPr/>
          <p:nvPr>
            <p:ph type="pic" sz="half" idx="21"/>
          </p:nvPr>
        </p:nvSpPr>
        <p:spPr>
          <a:xfrm>
            <a:off x="0" y="988484"/>
            <a:ext cx="8610600" cy="34141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Текст заголовка"/>
          <p:cNvSpPr txBox="1"/>
          <p:nvPr>
            <p:ph type="title"/>
          </p:nvPr>
        </p:nvSpPr>
        <p:spPr>
          <a:xfrm>
            <a:off x="7703132" y="1580884"/>
            <a:ext cx="3650668" cy="2051582"/>
          </a:xfrm>
          <a:prstGeom prst="rect">
            <a:avLst/>
          </a:prstGeom>
        </p:spPr>
        <p:txBody>
          <a:bodyPr anchor="b"/>
          <a:lstStyle>
            <a:lvl1pPr>
              <a:defRPr sz="5400">
                <a:solidFill>
                  <a:srgbClr val="1A66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2" name="Уровень текста 1…"/>
          <p:cNvSpPr txBox="1"/>
          <p:nvPr>
            <p:ph type="body" sz="quarter" idx="1"/>
          </p:nvPr>
        </p:nvSpPr>
        <p:spPr>
          <a:xfrm>
            <a:off x="838200" y="4847961"/>
            <a:ext cx="2743200" cy="738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0" indent="0">
              <a:buSzTx/>
              <a:buFontTx/>
              <a:buNone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3" name="Текст 2"/>
          <p:cNvSpPr/>
          <p:nvPr>
            <p:ph type="body" sz="quarter" idx="22"/>
          </p:nvPr>
        </p:nvSpPr>
        <p:spPr>
          <a:xfrm>
            <a:off x="4038600" y="4847959"/>
            <a:ext cx="2743200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" name="Текст 2"/>
          <p:cNvSpPr/>
          <p:nvPr>
            <p:ph type="body" sz="quarter" idx="23"/>
          </p:nvPr>
        </p:nvSpPr>
        <p:spPr>
          <a:xfrm>
            <a:off x="7239000" y="4842933"/>
            <a:ext cx="2743200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Прямоугольник 9"/>
          <p:cNvSpPr/>
          <p:nvPr/>
        </p:nvSpPr>
        <p:spPr>
          <a:xfrm>
            <a:off x="624955" y="4834580"/>
            <a:ext cx="192351" cy="20188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66" name="Прямоугольник 10"/>
          <p:cNvSpPr/>
          <p:nvPr/>
        </p:nvSpPr>
        <p:spPr>
          <a:xfrm>
            <a:off x="8344944" y="674600"/>
            <a:ext cx="573683" cy="6021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67" name="Прямоугольник 11"/>
          <p:cNvSpPr/>
          <p:nvPr/>
        </p:nvSpPr>
        <p:spPr>
          <a:xfrm>
            <a:off x="6597291" y="218278"/>
            <a:ext cx="369018" cy="3873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68" name="Прямоугольник 12"/>
          <p:cNvSpPr/>
          <p:nvPr/>
        </p:nvSpPr>
        <p:spPr>
          <a:xfrm>
            <a:off x="3846252" y="4834580"/>
            <a:ext cx="192351" cy="20188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69" name="Прямоугольник 13"/>
          <p:cNvSpPr/>
          <p:nvPr/>
        </p:nvSpPr>
        <p:spPr>
          <a:xfrm>
            <a:off x="7046654" y="4834580"/>
            <a:ext cx="192351" cy="20188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70" name="Номер слайда"/>
          <p:cNvSpPr txBox="1"/>
          <p:nvPr>
            <p:ph type="sldNum" sz="quarter" idx="2"/>
          </p:nvPr>
        </p:nvSpPr>
        <p:spPr>
          <a:xfrm>
            <a:off x="8610599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78" name="Текст заголовка"/>
          <p:cNvSpPr txBox="1"/>
          <p:nvPr>
            <p:ph type="title"/>
          </p:nvPr>
        </p:nvSpPr>
        <p:spPr>
          <a:xfrm>
            <a:off x="546310" y="2478088"/>
            <a:ext cx="4857752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9" name="Уровень текста 1…"/>
          <p:cNvSpPr txBox="1"/>
          <p:nvPr>
            <p:ph type="body" sz="quarter" idx="1"/>
          </p:nvPr>
        </p:nvSpPr>
        <p:spPr>
          <a:xfrm>
            <a:off x="546310" y="5357812"/>
            <a:ext cx="4857752" cy="738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0" name="Рисунок 6"/>
          <p:cNvSpPr/>
          <p:nvPr>
            <p:ph type="pic" sz="half" idx="21"/>
          </p:nvPr>
        </p:nvSpPr>
        <p:spPr>
          <a:xfrm>
            <a:off x="8805332" y="0"/>
            <a:ext cx="308187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1" name="Рисунок 6"/>
          <p:cNvSpPr/>
          <p:nvPr>
            <p:ph type="pic" sz="half" idx="22"/>
          </p:nvPr>
        </p:nvSpPr>
        <p:spPr>
          <a:xfrm>
            <a:off x="5621866" y="0"/>
            <a:ext cx="3064938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2" name="Прямоугольник 12"/>
          <p:cNvSpPr/>
          <p:nvPr/>
        </p:nvSpPr>
        <p:spPr>
          <a:xfrm>
            <a:off x="3979964" y="299369"/>
            <a:ext cx="662093" cy="694898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83" name="Прямоугольник 13"/>
          <p:cNvSpPr/>
          <p:nvPr/>
        </p:nvSpPr>
        <p:spPr>
          <a:xfrm>
            <a:off x="4621991" y="-2"/>
            <a:ext cx="1222834" cy="128341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84" name="Прямоугольник 14"/>
          <p:cNvSpPr/>
          <p:nvPr/>
        </p:nvSpPr>
        <p:spPr>
          <a:xfrm>
            <a:off x="4230758" y="714493"/>
            <a:ext cx="954318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85" name="Прямоугольник 15"/>
          <p:cNvSpPr/>
          <p:nvPr/>
        </p:nvSpPr>
        <p:spPr>
          <a:xfrm>
            <a:off x="11919656" y="6065673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86" name="Прямоугольник 16"/>
          <p:cNvSpPr/>
          <p:nvPr/>
        </p:nvSpPr>
        <p:spPr>
          <a:xfrm>
            <a:off x="11362814" y="6163109"/>
            <a:ext cx="662093" cy="69489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87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Прямоугольник 2"/>
          <p:cNvSpPr/>
          <p:nvPr/>
        </p:nvSpPr>
        <p:spPr>
          <a:xfrm>
            <a:off x="-4" y="0"/>
            <a:ext cx="12192007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95" name="Текст заголовка"/>
          <p:cNvSpPr txBox="1"/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96" name="Прямоугольник 1"/>
          <p:cNvSpPr/>
          <p:nvPr/>
        </p:nvSpPr>
        <p:spPr>
          <a:xfrm>
            <a:off x="5266266" y="795867"/>
            <a:ext cx="5960539" cy="15917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97" name="Прямоугольник 5"/>
          <p:cNvSpPr/>
          <p:nvPr/>
        </p:nvSpPr>
        <p:spPr>
          <a:xfrm>
            <a:off x="5266266" y="2633133"/>
            <a:ext cx="5960539" cy="15917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98" name="Прямоугольник 6"/>
          <p:cNvSpPr/>
          <p:nvPr/>
        </p:nvSpPr>
        <p:spPr>
          <a:xfrm>
            <a:off x="5266266" y="4470398"/>
            <a:ext cx="5960539" cy="15917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99" name="Рисунок 7"/>
          <p:cNvSpPr/>
          <p:nvPr>
            <p:ph type="pic" sz="quarter" idx="21"/>
          </p:nvPr>
        </p:nvSpPr>
        <p:spPr>
          <a:xfrm>
            <a:off x="5265737" y="795337"/>
            <a:ext cx="2082805" cy="15922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0" name="Рисунок 7"/>
          <p:cNvSpPr/>
          <p:nvPr>
            <p:ph type="pic" sz="quarter" idx="22"/>
          </p:nvPr>
        </p:nvSpPr>
        <p:spPr>
          <a:xfrm>
            <a:off x="5265737" y="2632604"/>
            <a:ext cx="2082805" cy="159226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1" name="Рисунок 7"/>
          <p:cNvSpPr/>
          <p:nvPr>
            <p:ph type="pic" sz="quarter" idx="23"/>
          </p:nvPr>
        </p:nvSpPr>
        <p:spPr>
          <a:xfrm>
            <a:off x="5265737" y="4470134"/>
            <a:ext cx="2082805" cy="15922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2" name="Уровень текста 1…"/>
          <p:cNvSpPr txBox="1"/>
          <p:nvPr>
            <p:ph type="body" sz="quarter" idx="1"/>
          </p:nvPr>
        </p:nvSpPr>
        <p:spPr>
          <a:xfrm>
            <a:off x="7594600" y="1016189"/>
            <a:ext cx="2743200" cy="738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0" indent="0">
              <a:buSzTx/>
              <a:buFontTx/>
              <a:buNone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Текст 2"/>
          <p:cNvSpPr/>
          <p:nvPr>
            <p:ph type="body" sz="quarter" idx="24"/>
          </p:nvPr>
        </p:nvSpPr>
        <p:spPr>
          <a:xfrm>
            <a:off x="7594600" y="2834738"/>
            <a:ext cx="2743200" cy="73819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Текст 2"/>
          <p:cNvSpPr/>
          <p:nvPr>
            <p:ph type="body" sz="quarter" idx="25"/>
          </p:nvPr>
        </p:nvSpPr>
        <p:spPr>
          <a:xfrm>
            <a:off x="7594600" y="4682142"/>
            <a:ext cx="2743200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5" name="Прямоугольник 15"/>
          <p:cNvSpPr/>
          <p:nvPr/>
        </p:nvSpPr>
        <p:spPr>
          <a:xfrm>
            <a:off x="11104591" y="5394464"/>
            <a:ext cx="1059548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06" name="Прямоугольник 16"/>
          <p:cNvSpPr/>
          <p:nvPr/>
        </p:nvSpPr>
        <p:spPr>
          <a:xfrm>
            <a:off x="10768579" y="6375105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07" name="Прямоугольник 18"/>
          <p:cNvSpPr/>
          <p:nvPr/>
        </p:nvSpPr>
        <p:spPr>
          <a:xfrm>
            <a:off x="4305129" y="4470134"/>
            <a:ext cx="595307" cy="6248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08" name="Прямоугольник 19"/>
          <p:cNvSpPr/>
          <p:nvPr/>
        </p:nvSpPr>
        <p:spPr>
          <a:xfrm>
            <a:off x="4715924" y="4276485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09" name="Прямоугольник 20"/>
          <p:cNvSpPr/>
          <p:nvPr/>
        </p:nvSpPr>
        <p:spPr>
          <a:xfrm>
            <a:off x="10509290" y="355843"/>
            <a:ext cx="595307" cy="624804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10" name="Прямоугольник 21"/>
          <p:cNvSpPr/>
          <p:nvPr/>
        </p:nvSpPr>
        <p:spPr>
          <a:xfrm>
            <a:off x="10939960" y="494551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11" name="Прямоугольник 22"/>
          <p:cNvSpPr/>
          <p:nvPr/>
        </p:nvSpPr>
        <p:spPr>
          <a:xfrm>
            <a:off x="11632096" y="1346592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12" name="Прямоугольник 23"/>
          <p:cNvSpPr/>
          <p:nvPr/>
        </p:nvSpPr>
        <p:spPr>
          <a:xfrm>
            <a:off x="11643692" y="4987890"/>
            <a:ext cx="884323" cy="92813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13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Рисунок 6"/>
          <p:cNvSpPr/>
          <p:nvPr>
            <p:ph type="pic" idx="21"/>
          </p:nvPr>
        </p:nvSpPr>
        <p:spPr>
          <a:xfrm>
            <a:off x="-244699" y="-244699"/>
            <a:ext cx="12672812" cy="74053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1" name="Текст заголовка"/>
          <p:cNvSpPr txBox="1"/>
          <p:nvPr>
            <p:ph type="title"/>
          </p:nvPr>
        </p:nvSpPr>
        <p:spPr>
          <a:xfrm>
            <a:off x="3116278" y="2795191"/>
            <a:ext cx="5950857" cy="1325567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/>
          </a:lstStyle>
          <a:p>
            <a:pPr/>
            <a:r>
              <a:t>Текст заголовка</a:t>
            </a:r>
          </a:p>
        </p:txBody>
      </p:sp>
      <p:sp>
        <p:nvSpPr>
          <p:cNvPr id="122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Текст заголовка"/>
          <p:cNvSpPr txBox="1"/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30" name="Уровень текста 1…"/>
          <p:cNvSpPr txBox="1"/>
          <p:nvPr>
            <p:ph type="body" sz="half" idx="1"/>
          </p:nvPr>
        </p:nvSpPr>
        <p:spPr>
          <a:xfrm>
            <a:off x="4038600" y="1825625"/>
            <a:ext cx="73152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1" name="Рисунок 6"/>
          <p:cNvSpPr/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2" name="Прямоугольник 7"/>
          <p:cNvSpPr/>
          <p:nvPr/>
        </p:nvSpPr>
        <p:spPr>
          <a:xfrm>
            <a:off x="110962" y="6176962"/>
            <a:ext cx="406882" cy="42704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33" name="Прямоугольник 8"/>
          <p:cNvSpPr/>
          <p:nvPr/>
        </p:nvSpPr>
        <p:spPr>
          <a:xfrm>
            <a:off x="658460" y="6047466"/>
            <a:ext cx="246762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34" name="Прямоугольник 9"/>
          <p:cNvSpPr/>
          <p:nvPr/>
        </p:nvSpPr>
        <p:spPr>
          <a:xfrm>
            <a:off x="10927315" y="193901"/>
            <a:ext cx="520540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Текст заголовка"/>
          <p:cNvSpPr txBox="1"/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3" name="Уровень текста 1…"/>
          <p:cNvSpPr txBox="1"/>
          <p:nvPr>
            <p:ph type="body" sz="quarter" idx="1"/>
          </p:nvPr>
        </p:nvSpPr>
        <p:spPr>
          <a:xfrm>
            <a:off x="4038600" y="1973943"/>
            <a:ext cx="7315200" cy="5805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4" name="Рисунок 6"/>
          <p:cNvSpPr/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Прямоугольник 7"/>
          <p:cNvSpPr/>
          <p:nvPr/>
        </p:nvSpPr>
        <p:spPr>
          <a:xfrm>
            <a:off x="110962" y="6176962"/>
            <a:ext cx="406882" cy="42704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46" name="Прямоугольник 8"/>
          <p:cNvSpPr/>
          <p:nvPr/>
        </p:nvSpPr>
        <p:spPr>
          <a:xfrm>
            <a:off x="658460" y="6047466"/>
            <a:ext cx="246762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47" name="Прямоугольник 9"/>
          <p:cNvSpPr/>
          <p:nvPr/>
        </p:nvSpPr>
        <p:spPr>
          <a:xfrm>
            <a:off x="10927315" y="193901"/>
            <a:ext cx="520540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48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/>
          <p:cNvSpPr/>
          <p:nvPr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Уровень текста 1…"/>
          <p:cNvSpPr txBox="1"/>
          <p:nvPr>
            <p:ph type="body" idx="1"/>
          </p:nvPr>
        </p:nvSpPr>
        <p:spPr>
          <a:xfrm>
            <a:off x="838200" y="1851025"/>
            <a:ext cx="10515600" cy="422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/>
          <p:nvPr>
            <p:ph type="sldNum" sz="quarter" idx="2"/>
          </p:nvPr>
        </p:nvSpPr>
        <p:spPr>
          <a:xfrm>
            <a:off x="8476049" y="6311900"/>
            <a:ext cx="330157" cy="3327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1pPr>
      <a:lvl2pPr marL="7239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2pPr>
      <a:lvl3pPr marL="1234438" marR="0" indent="-320038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3pPr>
      <a:lvl4pPr marL="1727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4pPr>
      <a:lvl5pPr marL="21844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5pPr>
      <a:lvl6pPr marL="26416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6pPr>
      <a:lvl7pPr marL="30988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7pPr>
      <a:lvl8pPr marL="35560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8pPr>
      <a:lvl9pPr marL="4013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Название 1"/>
          <p:cNvSpPr txBox="1"/>
          <p:nvPr>
            <p:ph type="ctrTitle"/>
          </p:nvPr>
        </p:nvSpPr>
        <p:spPr>
          <a:xfrm>
            <a:off x="1166731" y="2377356"/>
            <a:ext cx="9858538" cy="2263410"/>
          </a:xfrm>
          <a:prstGeom prst="rect">
            <a:avLst/>
          </a:prstGeom>
        </p:spPr>
        <p:txBody>
          <a:bodyPr/>
          <a:lstStyle/>
          <a:p>
            <a:pPr defTabSz="521208">
              <a:defRPr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ИНДИВИДУАЛЬНЫЙ ПРОЕКТ«ПРОГРАММА ОЧЕРЕДЬ»</a:t>
            </a:r>
          </a:p>
          <a:p>
            <a:pPr defTabSz="521208">
              <a:defRPr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Вариант 10</a:t>
            </a:r>
          </a:p>
        </p:txBody>
      </p:sp>
      <p:sp>
        <p:nvSpPr>
          <p:cNvPr id="496" name="Заполнитель текста 2"/>
          <p:cNvSpPr txBox="1"/>
          <p:nvPr>
            <p:ph type="subTitle" sz="quarter" idx="1"/>
          </p:nvPr>
        </p:nvSpPr>
        <p:spPr>
          <a:xfrm>
            <a:off x="1258250" y="4812626"/>
            <a:ext cx="9144005" cy="67871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Выполнила: Латынцева Валерия Романовна ИТ-8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Название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Постановка задачи</a:t>
            </a:r>
          </a:p>
        </p:txBody>
      </p:sp>
      <p:sp>
        <p:nvSpPr>
          <p:cNvPr id="499" name="Заполнитель текста 2"/>
          <p:cNvSpPr txBox="1"/>
          <p:nvPr>
            <p:ph type="body" idx="1"/>
          </p:nvPr>
        </p:nvSpPr>
        <p:spPr>
          <a:xfrm>
            <a:off x="838200" y="1787524"/>
            <a:ext cx="10515600" cy="5156750"/>
          </a:xfrm>
          <a:prstGeom prst="rect">
            <a:avLst/>
          </a:prstGeom>
        </p:spPr>
        <p:txBody>
          <a:bodyPr/>
          <a:lstStyle/>
          <a:p>
            <a:pPr marL="0" indent="0" algn="just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Очередь. Реализуйте структуру данных "очередь". Напишите программу, содержащую описание очереди и моделирующую работу очереди, реализовав все указанные здесь методы. Программа считывает последовательность команд и в зависимости от команды выполняет ту или иную операцию. После выполнения каждой команды программа должна вывести одну строчку.</a:t>
            </a:r>
          </a:p>
          <a:p>
            <a:pPr marL="0" indent="0" algn="just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Возможные команды для программы:</a:t>
            </a:r>
          </a:p>
          <a:p>
            <a:pPr marL="0" indent="0" algn="just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push n Добавить в очередь число n (значение n задается после команды). Программа должна вывести ok.</a:t>
            </a:r>
          </a:p>
          <a:p>
            <a:pPr marL="0" indent="0" algn="just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pop Удалить из очереди первый элемент. Программа должна вывести его значение.</a:t>
            </a:r>
          </a:p>
          <a:p>
            <a:pPr marL="0" indent="0" algn="just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front Программа должна вывести значение первого элемента, не удаляя его из очереди.</a:t>
            </a:r>
          </a:p>
          <a:p>
            <a:pPr marL="0" indent="0" algn="just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size Программа должна вывести количество элементов в очереди.</a:t>
            </a:r>
          </a:p>
          <a:p>
            <a:pPr marL="0" indent="0" algn="just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clear Программа должна очистить очередь и вывести ok.</a:t>
            </a:r>
          </a:p>
          <a:p>
            <a:pPr marL="0" indent="0" algn="just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exit Программа должна вывести bye и завершить работу.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Название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Алгоритм решения</a:t>
            </a:r>
          </a:p>
        </p:txBody>
      </p:sp>
      <p:sp>
        <p:nvSpPr>
          <p:cNvPr id="502" name="Заполнитель текста 2"/>
          <p:cNvSpPr txBox="1"/>
          <p:nvPr>
            <p:ph type="body" idx="1"/>
          </p:nvPr>
        </p:nvSpPr>
        <p:spPr>
          <a:xfrm>
            <a:off x="838200" y="1851025"/>
            <a:ext cx="10515600" cy="463751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grpSp>
        <p:nvGrpSpPr>
          <p:cNvPr id="519" name="Group 25"/>
          <p:cNvGrpSpPr/>
          <p:nvPr/>
        </p:nvGrpSpPr>
        <p:grpSpPr>
          <a:xfrm>
            <a:off x="588876" y="2857058"/>
            <a:ext cx="11175050" cy="2124622"/>
            <a:chOff x="-3" y="-2"/>
            <a:chExt cx="11175048" cy="2124620"/>
          </a:xfrm>
        </p:grpSpPr>
        <p:grpSp>
          <p:nvGrpSpPr>
            <p:cNvPr id="515" name="Group 20"/>
            <p:cNvGrpSpPr/>
            <p:nvPr/>
          </p:nvGrpSpPr>
          <p:grpSpPr>
            <a:xfrm>
              <a:off x="-4" y="-3"/>
              <a:ext cx="11175050" cy="2124621"/>
              <a:chOff x="-2" y="-1"/>
              <a:chExt cx="11175048" cy="2124620"/>
            </a:xfrm>
          </p:grpSpPr>
          <p:grpSp>
            <p:nvGrpSpPr>
              <p:cNvPr id="505" name="Group 19"/>
              <p:cNvGrpSpPr/>
              <p:nvPr/>
            </p:nvGrpSpPr>
            <p:grpSpPr>
              <a:xfrm>
                <a:off x="8851431" y="28267"/>
                <a:ext cx="2323616" cy="2071402"/>
                <a:chOff x="0" y="0"/>
                <a:chExt cx="2323614" cy="2071401"/>
              </a:xfrm>
            </p:grpSpPr>
            <p:sp>
              <p:nvSpPr>
                <p:cNvPr id="503" name="Прямоугольник со скругленными углами 3"/>
                <p:cNvSpPr/>
                <p:nvPr/>
              </p:nvSpPr>
              <p:spPr>
                <a:xfrm>
                  <a:off x="107281" y="0"/>
                  <a:ext cx="2109055" cy="2071402"/>
                </a:xfrm>
                <a:prstGeom prst="roundRect">
                  <a:avLst>
                    <a:gd name="adj" fmla="val 16970"/>
                  </a:avLst>
                </a:prstGeom>
                <a:solidFill>
                  <a:srgbClr val="FFFFFF"/>
                </a:solidFill>
                <a:ln w="1143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Helvetica"/>
                    </a:defRPr>
                  </a:pPr>
                </a:p>
              </p:txBody>
            </p:sp>
            <p:sp>
              <p:nvSpPr>
                <p:cNvPr id="504" name="Текст. поле 12"/>
                <p:cNvSpPr txBox="1"/>
                <p:nvPr/>
              </p:nvSpPr>
              <p:spPr>
                <a:xfrm>
                  <a:off x="-1" y="666509"/>
                  <a:ext cx="2323616" cy="54000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algn="ctr">
                    <a:defRPr b="1" sz="16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Протестировать программу</a:t>
                  </a:r>
                </a:p>
              </p:txBody>
            </p:sp>
          </p:grpSp>
          <p:grpSp>
            <p:nvGrpSpPr>
              <p:cNvPr id="508" name="Group 16"/>
              <p:cNvGrpSpPr/>
              <p:nvPr/>
            </p:nvGrpSpPr>
            <p:grpSpPr>
              <a:xfrm>
                <a:off x="-3" y="-2"/>
                <a:ext cx="2197855" cy="2124621"/>
                <a:chOff x="0" y="0"/>
                <a:chExt cx="2197853" cy="2124620"/>
              </a:xfrm>
            </p:grpSpPr>
            <p:sp>
              <p:nvSpPr>
                <p:cNvPr id="506" name="Прямоугольник со скругленными углами 3"/>
                <p:cNvSpPr/>
                <p:nvPr/>
              </p:nvSpPr>
              <p:spPr>
                <a:xfrm>
                  <a:off x="-1" y="-1"/>
                  <a:ext cx="2197854" cy="2124621"/>
                </a:xfrm>
                <a:prstGeom prst="roundRect">
                  <a:avLst>
                    <a:gd name="adj" fmla="val 15849"/>
                  </a:avLst>
                </a:prstGeom>
                <a:solidFill>
                  <a:srgbClr val="FFFFFF"/>
                </a:solidFill>
                <a:ln w="1143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Helvetica"/>
                    </a:defRPr>
                  </a:pPr>
                </a:p>
              </p:txBody>
            </p:sp>
            <p:sp>
              <p:nvSpPr>
                <p:cNvPr id="507" name="Текст. поле 4"/>
                <p:cNvSpPr txBox="1"/>
                <p:nvPr/>
              </p:nvSpPr>
              <p:spPr>
                <a:xfrm>
                  <a:off x="344901" y="559384"/>
                  <a:ext cx="1508049" cy="11628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algn="ctr">
                    <a:defRPr b="1" sz="15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Продумать алгоритм решения поставленной задачи</a:t>
                  </a:r>
                </a:p>
              </p:txBody>
            </p:sp>
          </p:grpSp>
          <p:grpSp>
            <p:nvGrpSpPr>
              <p:cNvPr id="511" name="Group 17"/>
              <p:cNvGrpSpPr/>
              <p:nvPr/>
            </p:nvGrpSpPr>
            <p:grpSpPr>
              <a:xfrm>
                <a:off x="3059906" y="46453"/>
                <a:ext cx="2063512" cy="2035025"/>
                <a:chOff x="0" y="0"/>
                <a:chExt cx="2063511" cy="2035024"/>
              </a:xfrm>
            </p:grpSpPr>
            <p:sp>
              <p:nvSpPr>
                <p:cNvPr id="509" name="Прямоугольник со скругленными углами 3"/>
                <p:cNvSpPr/>
                <p:nvPr/>
              </p:nvSpPr>
              <p:spPr>
                <a:xfrm>
                  <a:off x="-1" y="-1"/>
                  <a:ext cx="2063512" cy="2035025"/>
                </a:xfrm>
                <a:prstGeom prst="roundRect">
                  <a:avLst>
                    <a:gd name="adj" fmla="val 16506"/>
                  </a:avLst>
                </a:prstGeom>
                <a:solidFill>
                  <a:srgbClr val="FFFFFF"/>
                </a:solidFill>
                <a:ln w="1143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Helvetica"/>
                    </a:defRPr>
                  </a:pPr>
                </a:p>
              </p:txBody>
            </p:sp>
            <p:sp>
              <p:nvSpPr>
                <p:cNvPr id="510" name="Текст. поле 10"/>
                <p:cNvSpPr txBox="1"/>
                <p:nvPr/>
              </p:nvSpPr>
              <p:spPr>
                <a:xfrm>
                  <a:off x="232297" y="666988"/>
                  <a:ext cx="1598916" cy="54000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algn="ctr">
                    <a:defRPr b="1" sz="16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Написать программу</a:t>
                  </a:r>
                </a:p>
              </p:txBody>
            </p:sp>
          </p:grpSp>
          <p:grpSp>
            <p:nvGrpSpPr>
              <p:cNvPr id="514" name="Group 18"/>
              <p:cNvGrpSpPr/>
              <p:nvPr/>
            </p:nvGrpSpPr>
            <p:grpSpPr>
              <a:xfrm>
                <a:off x="5985479" y="13696"/>
                <a:ext cx="2076990" cy="2097232"/>
                <a:chOff x="0" y="0"/>
                <a:chExt cx="2076989" cy="2097231"/>
              </a:xfrm>
            </p:grpSpPr>
            <p:sp>
              <p:nvSpPr>
                <p:cNvPr id="512" name="Прямоугольник со скругленными углами 3"/>
                <p:cNvSpPr/>
                <p:nvPr/>
              </p:nvSpPr>
              <p:spPr>
                <a:xfrm>
                  <a:off x="0" y="0"/>
                  <a:ext cx="2076990" cy="20972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143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Helvetica"/>
                    </a:defRPr>
                  </a:pPr>
                </a:p>
              </p:txBody>
            </p:sp>
            <p:sp>
              <p:nvSpPr>
                <p:cNvPr id="513" name="Текст. поле 11"/>
                <p:cNvSpPr txBox="1"/>
                <p:nvPr/>
              </p:nvSpPr>
              <p:spPr>
                <a:xfrm>
                  <a:off x="289670" y="690020"/>
                  <a:ext cx="1497649" cy="59026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algn="ctr">
                    <a:defRPr b="1" sz="17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Запустить программу</a:t>
                  </a:r>
                </a:p>
              </p:txBody>
            </p:sp>
          </p:grpSp>
        </p:grpSp>
        <p:sp>
          <p:nvSpPr>
            <p:cNvPr id="516" name="Прямая соед. линия 1 22"/>
            <p:cNvSpPr/>
            <p:nvPr/>
          </p:nvSpPr>
          <p:spPr>
            <a:xfrm>
              <a:off x="2232780" y="1062307"/>
              <a:ext cx="803661" cy="4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17" name="Прямая соед. линия 1 22"/>
            <p:cNvSpPr/>
            <p:nvPr/>
          </p:nvSpPr>
          <p:spPr>
            <a:xfrm>
              <a:off x="5136989" y="1062306"/>
              <a:ext cx="820383" cy="4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18" name="Прямая соед. линия 1 22"/>
            <p:cNvSpPr/>
            <p:nvPr/>
          </p:nvSpPr>
          <p:spPr>
            <a:xfrm>
              <a:off x="8110453" y="1062307"/>
              <a:ext cx="845903" cy="4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Название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Общий алгоритм:</a:t>
            </a:r>
          </a:p>
        </p:txBody>
      </p:sp>
      <p:sp>
        <p:nvSpPr>
          <p:cNvPr id="522" name="Заполнитель текста 2"/>
          <p:cNvSpPr txBox="1"/>
          <p:nvPr>
            <p:ph type="body" idx="1"/>
          </p:nvPr>
        </p:nvSpPr>
        <p:spPr>
          <a:xfrm>
            <a:off x="838200" y="1863899"/>
            <a:ext cx="10515600" cy="42291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sp>
        <p:nvSpPr>
          <p:cNvPr id="523" name="Текст. поле 6"/>
          <p:cNvSpPr txBox="1"/>
          <p:nvPr/>
        </p:nvSpPr>
        <p:spPr>
          <a:xfrm>
            <a:off x="883919" y="1851024"/>
            <a:ext cx="336308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Основная часть программы:</a:t>
            </a:r>
          </a:p>
        </p:txBody>
      </p:sp>
      <p:grpSp>
        <p:nvGrpSpPr>
          <p:cNvPr id="526" name="Group 10"/>
          <p:cNvGrpSpPr/>
          <p:nvPr/>
        </p:nvGrpSpPr>
        <p:grpSpPr>
          <a:xfrm>
            <a:off x="838199" y="2599136"/>
            <a:ext cx="1608146" cy="1659731"/>
            <a:chOff x="0" y="-1"/>
            <a:chExt cx="1608144" cy="1659730"/>
          </a:xfrm>
        </p:grpSpPr>
        <p:sp>
          <p:nvSpPr>
            <p:cNvPr id="524" name="Прямоугольник со скругленными углами 3"/>
            <p:cNvSpPr/>
            <p:nvPr/>
          </p:nvSpPr>
          <p:spPr>
            <a:xfrm>
              <a:off x="-1" y="-2"/>
              <a:ext cx="1608146" cy="16597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143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5" name="Текст. поле 7"/>
            <p:cNvSpPr txBox="1"/>
            <p:nvPr/>
          </p:nvSpPr>
          <p:spPr>
            <a:xfrm>
              <a:off x="200880" y="504740"/>
              <a:ext cx="120638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 sz="2000"/>
              </a:lvl1pPr>
            </a:lstStyle>
            <a:p>
              <a:pPr/>
              <a:r>
                <a:t>Чтение данных</a:t>
              </a:r>
            </a:p>
          </p:txBody>
        </p:sp>
      </p:grpSp>
      <p:grpSp>
        <p:nvGrpSpPr>
          <p:cNvPr id="529" name="Group 11"/>
          <p:cNvGrpSpPr/>
          <p:nvPr/>
        </p:nvGrpSpPr>
        <p:grpSpPr>
          <a:xfrm>
            <a:off x="5291930" y="2599136"/>
            <a:ext cx="1608148" cy="1659731"/>
            <a:chOff x="0" y="-1"/>
            <a:chExt cx="1608146" cy="1659730"/>
          </a:xfrm>
        </p:grpSpPr>
        <p:sp>
          <p:nvSpPr>
            <p:cNvPr id="527" name="Прямоугольник со скругленными углами 3"/>
            <p:cNvSpPr/>
            <p:nvPr/>
          </p:nvSpPr>
          <p:spPr>
            <a:xfrm>
              <a:off x="0" y="-2"/>
              <a:ext cx="1608148" cy="16597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143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8" name="Текст. поле 8"/>
            <p:cNvSpPr txBox="1"/>
            <p:nvPr/>
          </p:nvSpPr>
          <p:spPr>
            <a:xfrm>
              <a:off x="141844" y="555545"/>
              <a:ext cx="1324459" cy="548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 sz="1500"/>
              </a:lvl1pPr>
            </a:lstStyle>
            <a:p>
              <a:pPr/>
              <a:r>
                <a:t>Выполнение команд</a:t>
              </a:r>
            </a:p>
          </p:txBody>
        </p:sp>
      </p:grpSp>
      <p:grpSp>
        <p:nvGrpSpPr>
          <p:cNvPr id="532" name="Group 12"/>
          <p:cNvGrpSpPr/>
          <p:nvPr/>
        </p:nvGrpSpPr>
        <p:grpSpPr>
          <a:xfrm>
            <a:off x="9745660" y="2599136"/>
            <a:ext cx="1608148" cy="1659731"/>
            <a:chOff x="0" y="-1"/>
            <a:chExt cx="1608146" cy="1659730"/>
          </a:xfrm>
        </p:grpSpPr>
        <p:sp>
          <p:nvSpPr>
            <p:cNvPr id="530" name="Прямоугольник со скругленными углами 3"/>
            <p:cNvSpPr/>
            <p:nvPr/>
          </p:nvSpPr>
          <p:spPr>
            <a:xfrm>
              <a:off x="0" y="-2"/>
              <a:ext cx="1608148" cy="16597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143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1" name="Текст. поле 9"/>
            <p:cNvSpPr txBox="1"/>
            <p:nvPr/>
          </p:nvSpPr>
          <p:spPr>
            <a:xfrm>
              <a:off x="225433" y="504740"/>
              <a:ext cx="1157281" cy="650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/>
              </a:lvl1pPr>
            </a:lstStyle>
            <a:p>
              <a:pPr/>
              <a:r>
                <a:t>Вывод данных</a:t>
              </a:r>
            </a:p>
          </p:txBody>
        </p:sp>
      </p:grpSp>
      <p:grpSp>
        <p:nvGrpSpPr>
          <p:cNvPr id="535" name="Group 36"/>
          <p:cNvGrpSpPr/>
          <p:nvPr/>
        </p:nvGrpSpPr>
        <p:grpSpPr>
          <a:xfrm>
            <a:off x="478066" y="5167314"/>
            <a:ext cx="2907343" cy="1375585"/>
            <a:chOff x="0" y="-1"/>
            <a:chExt cx="2907341" cy="1375584"/>
          </a:xfrm>
        </p:grpSpPr>
        <p:sp>
          <p:nvSpPr>
            <p:cNvPr id="533" name="Блок-схема: альтернативный процесс 18"/>
            <p:cNvSpPr/>
            <p:nvPr/>
          </p:nvSpPr>
          <p:spPr>
            <a:xfrm>
              <a:off x="-1" y="-2"/>
              <a:ext cx="2907343" cy="1056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586" y="0"/>
                    <a:pt x="1308" y="0"/>
                  </a:cubicBezTo>
                  <a:lnTo>
                    <a:pt x="20292" y="0"/>
                  </a:lnTo>
                  <a:cubicBezTo>
                    <a:pt x="2101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14" y="21600"/>
                    <a:pt x="20292" y="21600"/>
                  </a:cubicBezTo>
                  <a:lnTo>
                    <a:pt x="1308" y="21600"/>
                  </a:lnTo>
                  <a:cubicBezTo>
                    <a:pt x="586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BBBBBB"/>
            </a:solidFill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4" name="Текст. поле 22"/>
            <p:cNvSpPr txBox="1"/>
            <p:nvPr/>
          </p:nvSpPr>
          <p:spPr>
            <a:xfrm>
              <a:off x="59121" y="189832"/>
              <a:ext cx="2789099" cy="1185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400"/>
              </a:pPr>
              <a:r>
                <a:t>main()</a:t>
              </a:r>
            </a:p>
            <a:p>
              <a:pPr algn="ctr">
                <a:defRPr sz="1300"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user_input = input("\nВведите команду: ").strip()</a:t>
              </a:r>
            </a:p>
          </p:txBody>
        </p:sp>
      </p:grpSp>
      <p:grpSp>
        <p:nvGrpSpPr>
          <p:cNvPr id="538" name="Group 35"/>
          <p:cNvGrpSpPr/>
          <p:nvPr/>
        </p:nvGrpSpPr>
        <p:grpSpPr>
          <a:xfrm>
            <a:off x="3592506" y="4983833"/>
            <a:ext cx="5054795" cy="1719100"/>
            <a:chOff x="-653" y="-102995"/>
            <a:chExt cx="5054793" cy="1719098"/>
          </a:xfrm>
        </p:grpSpPr>
        <p:sp>
          <p:nvSpPr>
            <p:cNvPr id="536" name="Блок-схема: альтернативный процесс 18"/>
            <p:cNvSpPr/>
            <p:nvPr/>
          </p:nvSpPr>
          <p:spPr>
            <a:xfrm>
              <a:off x="-654" y="-102996"/>
              <a:ext cx="5054794" cy="17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296" y="0"/>
                    <a:pt x="660" y="0"/>
                  </a:cubicBezTo>
                  <a:lnTo>
                    <a:pt x="20940" y="0"/>
                  </a:lnTo>
                  <a:cubicBezTo>
                    <a:pt x="2130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04" y="21600"/>
                    <a:pt x="20940" y="21600"/>
                  </a:cubicBezTo>
                  <a:lnTo>
                    <a:pt x="660" y="21600"/>
                  </a:lnTo>
                  <a:cubicBezTo>
                    <a:pt x="296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7" name="Текст. поле 23"/>
            <p:cNvSpPr txBox="1"/>
            <p:nvPr/>
          </p:nvSpPr>
          <p:spPr>
            <a:xfrm>
              <a:off x="107633" y="165715"/>
              <a:ext cx="4838220" cy="1181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/>
              <a:r>
                <a:t>Queue.push(self, n) Queue.pop(self)Queue.front(self) Queue.front(self)Queue.size(self) Queue.clear(self)</a:t>
              </a:r>
              <a:br>
                <a:rPr sz="1600"/>
              </a:br>
            </a:p>
          </p:txBody>
        </p:sp>
      </p:grpSp>
      <p:grpSp>
        <p:nvGrpSpPr>
          <p:cNvPr id="541" name="Group 34"/>
          <p:cNvGrpSpPr/>
          <p:nvPr/>
        </p:nvGrpSpPr>
        <p:grpSpPr>
          <a:xfrm>
            <a:off x="9569245" y="4678414"/>
            <a:ext cx="2248238" cy="916060"/>
            <a:chOff x="-1" y="0"/>
            <a:chExt cx="2248236" cy="916059"/>
          </a:xfrm>
        </p:grpSpPr>
        <p:sp>
          <p:nvSpPr>
            <p:cNvPr id="539" name="Блок-схема: альтернативный процесс 18"/>
            <p:cNvSpPr/>
            <p:nvPr/>
          </p:nvSpPr>
          <p:spPr>
            <a:xfrm>
              <a:off x="-2" y="0"/>
              <a:ext cx="2248238" cy="916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586" y="0"/>
                    <a:pt x="1308" y="0"/>
                  </a:cubicBezTo>
                  <a:lnTo>
                    <a:pt x="20292" y="0"/>
                  </a:lnTo>
                  <a:cubicBezTo>
                    <a:pt x="2101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14" y="21600"/>
                    <a:pt x="20292" y="21600"/>
                  </a:cubicBezTo>
                  <a:lnTo>
                    <a:pt x="1308" y="21600"/>
                  </a:lnTo>
                  <a:cubicBezTo>
                    <a:pt x="586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0" name="Текст. поле 24"/>
            <p:cNvSpPr/>
            <p:nvPr/>
          </p:nvSpPr>
          <p:spPr>
            <a:xfrm>
              <a:off x="94009" y="211075"/>
              <a:ext cx="206022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200"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lvl1pPr>
            </a:lstStyle>
            <a:p>
              <a:pPr/>
              <a:r>
                <a:t>print()main()</a:t>
              </a:r>
            </a:p>
          </p:txBody>
        </p:sp>
      </p:grpSp>
      <p:sp>
        <p:nvSpPr>
          <p:cNvPr id="542" name="Скругленная соед. линия 3 26"/>
          <p:cNvSpPr/>
          <p:nvPr/>
        </p:nvSpPr>
        <p:spPr>
          <a:xfrm>
            <a:off x="6963153" y="3668779"/>
            <a:ext cx="295839" cy="124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4550" y="21600"/>
                  <a:pt x="7500" y="21600"/>
                </a:cubicBezTo>
              </a:path>
            </a:pathLst>
          </a:cu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3" name="Скругленная соед. линия 3 30"/>
          <p:cNvSpPr/>
          <p:nvPr/>
        </p:nvSpPr>
        <p:spPr>
          <a:xfrm flipH="1">
            <a:off x="8996867" y="3668777"/>
            <a:ext cx="741566" cy="1415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3568" y="21600"/>
                  <a:pt x="5536" y="21600"/>
                </a:cubicBezTo>
              </a:path>
            </a:pathLst>
          </a:cu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4" name="Стрелка вправо 31"/>
          <p:cNvSpPr/>
          <p:nvPr/>
        </p:nvSpPr>
        <p:spPr>
          <a:xfrm>
            <a:off x="2906140" y="3250314"/>
            <a:ext cx="2024218" cy="35736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5" name="Стрелка вправо 31"/>
          <p:cNvSpPr/>
          <p:nvPr/>
        </p:nvSpPr>
        <p:spPr>
          <a:xfrm>
            <a:off x="7261642" y="3199950"/>
            <a:ext cx="2024217" cy="3573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6" name="Текст. поле 33"/>
          <p:cNvSpPr txBox="1"/>
          <p:nvPr/>
        </p:nvSpPr>
        <p:spPr>
          <a:xfrm>
            <a:off x="973776" y="4569788"/>
            <a:ext cx="318337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Используемые функции:</a:t>
            </a:r>
          </a:p>
        </p:txBody>
      </p:sp>
      <p:sp>
        <p:nvSpPr>
          <p:cNvPr id="547" name="Скругленная соед. линия 3 37"/>
          <p:cNvSpPr/>
          <p:nvPr/>
        </p:nvSpPr>
        <p:spPr>
          <a:xfrm>
            <a:off x="292571" y="3919746"/>
            <a:ext cx="847465" cy="1224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319" y="0"/>
                </a:moveTo>
                <a:cubicBezTo>
                  <a:pt x="6160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Название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Основная часть программы:</a:t>
            </a:r>
          </a:p>
        </p:txBody>
      </p:sp>
      <p:pic>
        <p:nvPicPr>
          <p:cNvPr id="550" name="Снимок экрана 2025-06-12 в 19.32.43.png" descr="Снимок экрана 2025-06-12 в 19.32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833" y="1843305"/>
            <a:ext cx="11164334" cy="45310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ПРИМЕР РАБОТЫ ПРОГРАММЫ:"/>
          <p:cNvSpPr txBox="1"/>
          <p:nvPr>
            <p:ph type="title"/>
          </p:nvPr>
        </p:nvSpPr>
        <p:spPr>
          <a:xfrm>
            <a:off x="622070" y="1633770"/>
            <a:ext cx="3207662" cy="1600205"/>
          </a:xfrm>
          <a:prstGeom prst="rect">
            <a:avLst/>
          </a:prstGeom>
        </p:spPr>
        <p:txBody>
          <a:bodyPr/>
          <a:lstStyle>
            <a:lvl1pPr defTabSz="612648">
              <a:defRPr sz="3200"/>
            </a:lvl1pPr>
          </a:lstStyle>
          <a:p>
            <a:pPr/>
            <a:r>
              <a:t>ПРИМЕР РАБОТЫ ПРОГРАММЫ:</a:t>
            </a:r>
          </a:p>
        </p:txBody>
      </p:sp>
      <p:sp>
        <p:nvSpPr>
          <p:cNvPr id="553" name="-программа выводит меню, в котором пользователь выбирает нужное ему действие, в зависимости от выбора пользователя она выводит результат или запрашивает доп.данные (н/р как на представленном примере - название отдела)"/>
          <p:cNvSpPr txBox="1"/>
          <p:nvPr>
            <p:ph type="body" sz="quarter" idx="1"/>
          </p:nvPr>
        </p:nvSpPr>
        <p:spPr>
          <a:xfrm>
            <a:off x="390331" y="3633166"/>
            <a:ext cx="3207663" cy="274922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-программа выводит меню с существующими командами, пользователь вводит команду и получает ответ программы (ошибка, вы.вод числа или ok), после каждой команды также выводится состояние очереди на данный момент. При выборе команды exit происходит выход </a:t>
            </a:r>
          </a:p>
        </p:txBody>
      </p:sp>
      <p:pic>
        <p:nvPicPr>
          <p:cNvPr id="554" name="IMG_6286.PNG" descr="IMG_628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2868" y="671795"/>
            <a:ext cx="5418374" cy="5418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PermianSansTypeface"/>
        <a:ea typeface="PermianSansTypeface"/>
        <a:cs typeface="PermianSansTypeface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PermianSansTypeface"/>
        <a:ea typeface="PermianSansTypeface"/>
        <a:cs typeface="PermianSansTypeface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