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905B-C10B-42E0-8F44-7CC0C4C62B0A}" type="datetimeFigureOut">
              <a:rPr lang="es-PE" smtClean="0"/>
              <a:t>29/07/2020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EA57-4B5B-497A-A16E-4B39C58BF7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106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905B-C10B-42E0-8F44-7CC0C4C62B0A}" type="datetimeFigureOut">
              <a:rPr lang="es-PE" smtClean="0"/>
              <a:t>29/07/2020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EA57-4B5B-497A-A16E-4B39C58BF7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567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905B-C10B-42E0-8F44-7CC0C4C62B0A}" type="datetimeFigureOut">
              <a:rPr lang="es-PE" smtClean="0"/>
              <a:t>29/07/2020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EA57-4B5B-497A-A16E-4B39C58BF7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98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905B-C10B-42E0-8F44-7CC0C4C62B0A}" type="datetimeFigureOut">
              <a:rPr lang="es-PE" smtClean="0"/>
              <a:t>29/07/2020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EA57-4B5B-497A-A16E-4B39C58BF7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612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905B-C10B-42E0-8F44-7CC0C4C62B0A}" type="datetimeFigureOut">
              <a:rPr lang="es-PE" smtClean="0"/>
              <a:t>29/07/2020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EA57-4B5B-497A-A16E-4B39C58BF7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185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905B-C10B-42E0-8F44-7CC0C4C62B0A}" type="datetimeFigureOut">
              <a:rPr lang="es-PE" smtClean="0"/>
              <a:t>29/07/2020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EA57-4B5B-497A-A16E-4B39C58BF7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633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905B-C10B-42E0-8F44-7CC0C4C62B0A}" type="datetimeFigureOut">
              <a:rPr lang="es-PE" smtClean="0"/>
              <a:t>29/07/2020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EA57-4B5B-497A-A16E-4B39C58BF7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30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905B-C10B-42E0-8F44-7CC0C4C62B0A}" type="datetimeFigureOut">
              <a:rPr lang="es-PE" smtClean="0"/>
              <a:t>29/07/2020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EA57-4B5B-497A-A16E-4B39C58BF7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582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905B-C10B-42E0-8F44-7CC0C4C62B0A}" type="datetimeFigureOut">
              <a:rPr lang="es-PE" smtClean="0"/>
              <a:t>29/07/2020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EA57-4B5B-497A-A16E-4B39C58BF7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835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905B-C10B-42E0-8F44-7CC0C4C62B0A}" type="datetimeFigureOut">
              <a:rPr lang="es-PE" smtClean="0"/>
              <a:t>29/07/2020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EA57-4B5B-497A-A16E-4B39C58BF7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925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905B-C10B-42E0-8F44-7CC0C4C62B0A}" type="datetimeFigureOut">
              <a:rPr lang="es-PE" smtClean="0"/>
              <a:t>29/07/2020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EA57-4B5B-497A-A16E-4B39C58BF7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598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6905B-C10B-42E0-8F44-7CC0C4C62B0A}" type="datetimeFigureOut">
              <a:rPr lang="es-PE" smtClean="0"/>
              <a:t>29/07/2020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6EA57-4B5B-497A-A16E-4B39C58BF7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381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9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2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7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09714" cy="687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5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5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9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26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8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90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Katherine Bravo</dc:creator>
  <cp:lastModifiedBy>Katherine Bravo</cp:lastModifiedBy>
  <cp:revision>3</cp:revision>
  <dcterms:created xsi:type="dcterms:W3CDTF">2020-07-29T06:25:46Z</dcterms:created>
  <dcterms:modified xsi:type="dcterms:W3CDTF">2020-07-29T22:43:17Z</dcterms:modified>
</cp:coreProperties>
</file>