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1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51C36-152C-07FC-F325-FCDE494FE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588842-D51B-F794-B9F4-24920CE13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797E56-A5A5-C3C7-F916-05D131EA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0397-D756-451C-8F92-012B9545BD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737DD-D36B-076F-F62A-DC789782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7070F-C310-7387-CDD4-335F969D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E627-EB8F-46F4-AB21-49AC3721B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4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3A659-267C-E50F-B582-D2A1A808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F80B15-2204-46F0-40F8-3EB3846F2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41FAC-673B-F6B4-ECEB-64AEFC58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0397-D756-451C-8F92-012B9545BD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7513D6-9AF8-B90B-28FE-7D2633C6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F86D30-1E2E-233B-D184-EEA43F59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E627-EB8F-46F4-AB21-49AC3721B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70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FCAC5F-1461-57F7-A593-0174B1527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FD54B5-4BBE-17C6-E199-E1427E3F6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B9C32-6AA1-7B6D-4B44-5011D992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0397-D756-451C-8F92-012B9545BD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DCC95-94D9-E5CB-096A-67153C5F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B63AC-0E02-A3C2-D2E5-5636A29C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E627-EB8F-46F4-AB21-49AC3721B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90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3911A-B2D4-215D-D4AE-436DD5E0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7506EA-F96B-34A1-C321-F79CB092A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3F0AB-2FC0-5909-B1B6-99B60B42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0397-D756-451C-8F92-012B9545BD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426AB-55FD-2688-FA99-93A6E9E8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CC98D6-D74E-45F6-DB1F-8CD59FF0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E627-EB8F-46F4-AB21-49AC3721B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7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5A4EB-2F7B-70EB-FC71-3B59B495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1429D3-4B0E-E74A-F579-34E37AF4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91CEA-F123-EE8C-4EF1-D57E5C34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0397-D756-451C-8F92-012B9545BD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9D7560-BE85-0AD8-AF72-F7EF1CF7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064FA-59D6-CBFC-EE2F-8B6D4917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E627-EB8F-46F4-AB21-49AC3721B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89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88BB7-06DF-399A-9DA0-5F61C06B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575AA-4371-329E-5019-7CC18065A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CA9E96-37F0-E9DA-3CB0-30F976CA7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2DE2A5-7D99-6EDC-BA7C-D960077D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0397-D756-451C-8F92-012B9545BD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94C89B-8884-9514-0103-BD435820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2DBFB0-EB99-D8CC-DCEC-0890C20B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E627-EB8F-46F4-AB21-49AC3721B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09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C0B26-F8FA-235B-F189-8750AEC6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097D1-0753-289D-6554-283C52BC7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D75F3-2E8B-80EF-7FFE-BFAD86DF6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F4473-3C92-2732-4438-7597E5C03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5969AE-160F-8502-9EBF-077C0650F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9EBF20-995A-27E1-D78E-506ACE4E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0397-D756-451C-8F92-012B9545BD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7674A6-A779-029A-BB91-29B93D49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11707B-2615-E76B-0BB2-F13DD593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E627-EB8F-46F4-AB21-49AC3721B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18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A006C-B078-88B4-1427-A90DA939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0EF540-078E-54C5-93FA-027342AB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0397-D756-451C-8F92-012B9545BD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7B16C5-A6AC-E3DB-F2E6-CBEF24A6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62C84E-2F6C-6536-E6D0-33CE22FD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E627-EB8F-46F4-AB21-49AC3721B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23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D36CE1-F7F2-5CEE-BF39-2F76418E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0397-D756-451C-8F92-012B9545BD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BE3553-53A8-AD0A-CA2D-E727FA62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C952E2-13ED-8919-A5E1-12520537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E627-EB8F-46F4-AB21-49AC3721B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41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84B70-4D25-9398-D81E-8484E690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BF56EF-890F-E809-3A5F-D6748E342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A30BC-6216-2E16-960C-B8C11955F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199236-525B-7F2E-BA53-DFC4CE1F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0397-D756-451C-8F92-012B9545BD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607274-5B82-347A-87E4-27FA0774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67410C-8FA8-D582-97C8-DB549D1B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E627-EB8F-46F4-AB21-49AC3721B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3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FB81B-A438-B816-C60E-AF77D9AE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A94550-9026-9276-992E-586F3C142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39B829-0093-7C34-ED04-3114C63D9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08A41-0308-2F0A-07EE-497BEDBB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0397-D756-451C-8F92-012B9545BD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13B286-5131-C5F9-C355-B057FBDC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956F81-8734-583C-EF0E-10D3C2D6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E627-EB8F-46F4-AB21-49AC3721B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42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0A2E53-4DDB-E35A-4C8D-1DF207D2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23A436-FBFF-81EA-B841-E5381C27A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6E34C3-F0D6-A3EF-1288-B58B29E39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9C0397-D756-451C-8F92-012B9545BD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221C09-51ED-2D74-897A-ECD6255A4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18DFB5-69AE-484C-0A85-0C6E2172A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DE627-EB8F-46F4-AB21-49AC3721B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42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Texto, Site&#10;&#10;O conteúdo gerado por IA pode estar incorreto.">
            <a:extLst>
              <a:ext uri="{FF2B5EF4-FFF2-40B4-BE49-F238E27FC236}">
                <a16:creationId xmlns:a16="http://schemas.microsoft.com/office/drawing/2014/main" id="{0E70BEFE-3328-36D2-2FDA-2CD9EA0DB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6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07A23D59-3D6F-6234-55DF-29A2860CC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DE834B26-AB0F-EA14-8489-10619897B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5" r="2792" b="5708"/>
          <a:stretch>
            <a:fillRect/>
          </a:stretch>
        </p:blipFill>
        <p:spPr>
          <a:xfrm>
            <a:off x="850669" y="0"/>
            <a:ext cx="10490662" cy="68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3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45DB279-2C0C-E520-9DD5-5A9725BF0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2" b="1721"/>
          <a:stretch>
            <a:fillRect/>
          </a:stretch>
        </p:blipFill>
        <p:spPr>
          <a:xfrm>
            <a:off x="0" y="0"/>
            <a:ext cx="12211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58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Filipe Ruiz Felix</dc:creator>
  <cp:lastModifiedBy>Filipe Ruiz Felix</cp:lastModifiedBy>
  <cp:revision>1</cp:revision>
  <dcterms:created xsi:type="dcterms:W3CDTF">2025-09-20T12:18:42Z</dcterms:created>
  <dcterms:modified xsi:type="dcterms:W3CDTF">2025-09-20T12:21:10Z</dcterms:modified>
</cp:coreProperties>
</file>