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CBD"/>
    <a:srgbClr val="D68B1C"/>
    <a:srgbClr val="D09622"/>
    <a:srgbClr val="CC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6370338" cy="1563703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520" y="4956050"/>
            <a:ext cx="7772400" cy="9970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rgbClr val="FFECB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20" y="5800350"/>
            <a:ext cx="6400800" cy="83545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1655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ECB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4655"/>
            <a:ext cx="8229600" cy="391880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545" y="427342"/>
            <a:ext cx="7016195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ECB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1545" y="1596540"/>
            <a:ext cx="7016195" cy="4275740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33015"/>
            <a:ext cx="8229600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FFECBD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965" y="2002212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8965" y="2632075"/>
            <a:ext cx="4040188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0" y="2002212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6790" y="2632075"/>
            <a:ext cx="4041775" cy="303505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Игра - Шахматы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Газинская</a:t>
            </a:r>
            <a:r>
              <a:rPr lang="ru-RU" dirty="0" smtClean="0"/>
              <a:t> В.А.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 нужно реализовать: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ru-RU" dirty="0" smtClean="0"/>
              <a:t>Игровое поле и игровые возможности со стороны двух людей(компьютер в игре не участвует).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Отображение всех картинок, входящие в игру(различные шахматы, фон игры)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Поле, где отслеживается сам процесс игры.</a:t>
            </a:r>
          </a:p>
          <a:p>
            <a:pPr>
              <a:buFont typeface="Wingdings" pitchFamily="2" charset="2"/>
              <a:buChar char="q"/>
            </a:pPr>
            <a:r>
              <a:rPr lang="ru-RU" dirty="0" smtClean="0"/>
              <a:t>В случае победы одной из сторон высвечивается надпись и игра закрывается.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Используемые библиотеки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kbar" pitchFamily="2" charset="0"/>
              </a:rPr>
              <a:t>Pygame</a:t>
            </a:r>
            <a:endParaRPr lang="ru-RU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kbar" pitchFamily="2" charset="0"/>
              </a:rPr>
              <a:t>Time</a:t>
            </a:r>
            <a:endParaRPr lang="ru-RU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  <a:p>
            <a:pPr>
              <a:buNone/>
            </a:pPr>
            <a:endParaRPr lang="en-US" dirty="0" smtClean="0"/>
          </a:p>
        </p:txBody>
      </p:sp>
      <p:pic>
        <p:nvPicPr>
          <p:cNvPr id="4098" name="Picture 2" descr="шахматы PNG фото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8720" y="2970885"/>
            <a:ext cx="6838950" cy="36004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1670" y="1443835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Основной класс: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48965" y="2207360"/>
            <a:ext cx="4040188" cy="639762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kbar" pitchFamily="2" charset="0"/>
              </a:rPr>
              <a:t>Game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kbar" pitchFamily="2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Структура проекта: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 </a:t>
            </a:r>
            <a:r>
              <a:rPr lang="en-US" dirty="0" smtClean="0"/>
              <a:t>.</a:t>
            </a:r>
            <a:r>
              <a:rPr lang="en-US" dirty="0" smtClean="0"/>
              <a:t>idea</a:t>
            </a:r>
            <a:endParaRPr lang="ru-RU" dirty="0" smtClean="0"/>
          </a:p>
          <a:p>
            <a:r>
              <a:rPr lang="en-US" dirty="0" smtClean="0"/>
              <a:t>__</a:t>
            </a:r>
            <a:r>
              <a:rPr lang="en-US" dirty="0" err="1" smtClean="0"/>
              <a:t>pycache</a:t>
            </a:r>
            <a:r>
              <a:rPr lang="en-US" dirty="0" smtClean="0"/>
              <a:t>__</a:t>
            </a:r>
            <a:endParaRPr lang="ru-RU" dirty="0" smtClean="0"/>
          </a:p>
          <a:p>
            <a:r>
              <a:rPr lang="en-US" dirty="0" smtClean="0"/>
              <a:t>Images</a:t>
            </a:r>
            <a:endParaRPr lang="ru-RU" dirty="0" smtClean="0"/>
          </a:p>
          <a:p>
            <a:r>
              <a:rPr lang="en-US" dirty="0" smtClean="0"/>
              <a:t>Pieces</a:t>
            </a:r>
            <a:endParaRPr lang="ru-RU" dirty="0" smtClean="0"/>
          </a:p>
          <a:p>
            <a:r>
              <a:rPr lang="en-US" dirty="0" err="1" smtClean="0"/>
              <a:t>ChessBoard</a:t>
            </a:r>
            <a:endParaRPr lang="ru-RU" dirty="0" smtClean="0"/>
          </a:p>
          <a:p>
            <a:r>
              <a:rPr lang="en-US" dirty="0" smtClean="0"/>
              <a:t>Game</a:t>
            </a:r>
            <a:endParaRPr lang="ru-RU" dirty="0" smtClean="0"/>
          </a:p>
          <a:p>
            <a:r>
              <a:rPr lang="en-US" dirty="0" smtClean="0"/>
              <a:t>README</a:t>
            </a:r>
            <a:r>
              <a:rPr lang="ru-RU" dirty="0" smtClean="0"/>
              <a:t>-инструкция по установке</a:t>
            </a:r>
            <a:endParaRPr lang="en-US" dirty="0"/>
          </a:p>
        </p:txBody>
      </p:sp>
      <p:pic>
        <p:nvPicPr>
          <p:cNvPr id="3074" name="Picture 2" descr="Русская школа Майами - занятия по шахмата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260" y="3276295"/>
            <a:ext cx="4122425" cy="18324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17078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81</Words>
  <Application>Microsoft Office PowerPoint</Application>
  <PresentationFormat>Экран (4:3)</PresentationFormat>
  <Paragraphs>20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Office Theme</vt:lpstr>
      <vt:lpstr>Игра - Шахматы </vt:lpstr>
      <vt:lpstr>Что нужно реализовать:</vt:lpstr>
      <vt:lpstr>Используемые библиотеки</vt:lpstr>
      <vt:lpstr>Основной класс: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Пользователь Windows</cp:lastModifiedBy>
  <cp:revision>22</cp:revision>
  <dcterms:created xsi:type="dcterms:W3CDTF">2013-08-21T19:17:07Z</dcterms:created>
  <dcterms:modified xsi:type="dcterms:W3CDTF">2021-01-25T14:35:27Z</dcterms:modified>
</cp:coreProperties>
</file>