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54FB6-A33F-4C4B-8AE2-9A94CC1FACED}" v="1630" dt="2021-04-26T17:12:10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Компьютерный скрипт на экране">
            <a:extLst>
              <a:ext uri="{FF2B5EF4-FFF2-40B4-BE49-F238E27FC236}">
                <a16:creationId xmlns:a16="http://schemas.microsoft.com/office/drawing/2014/main" id="{3ADAFFAE-6192-41D0-9BE5-BB2D05F6F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/>
          </a:bodyPr>
          <a:lstStyle/>
          <a:p>
            <a:r>
              <a:rPr lang="en-US" b="1" err="1"/>
              <a:t>Чат-Бот</a:t>
            </a:r>
            <a:r>
              <a:rPr lang="en-US" b="1"/>
              <a:t> </a:t>
            </a:r>
            <a:r>
              <a:rPr lang="en-US" b="1" err="1"/>
              <a:t>калькулятор</a:t>
            </a:r>
            <a:r>
              <a:rPr lang="en-US" b="1"/>
              <a:t> </a:t>
            </a:r>
            <a:r>
              <a:rPr lang="en-US" b="1" err="1"/>
              <a:t>сна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ГАЗИНСКАЯ ВА</a:t>
            </a:r>
          </a:p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АПРЕЛЬ 2021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2571-2893-44E7-9BBB-87087B56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465" y="1322128"/>
            <a:ext cx="5407259" cy="3827253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  <a:p>
            <a:pPr lvl="1"/>
            <a:r>
              <a:rPr lang="en-US" sz="2400" b="1">
                <a:ea typeface="+mn-lt"/>
                <a:cs typeface="+mn-lt"/>
              </a:rPr>
              <a:t>код бота располагается на сервере, благодаря чему он работает все время !</a:t>
            </a:r>
            <a:endParaRPr lang="en-US" sz="2400" b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856D3-0516-45A8-A11B-D2788C2B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Интересно знать</a:t>
            </a:r>
          </a:p>
        </p:txBody>
      </p:sp>
    </p:spTree>
    <p:extLst>
      <p:ext uri="{BB962C8B-B14F-4D97-AF65-F5344CB8AC3E}">
        <p14:creationId xmlns:p14="http://schemas.microsoft.com/office/powerpoint/2010/main" val="108923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F0DF-5B9F-4877-8E06-7B0A7A1F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ВИД БОТА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17F601A-FCFD-49CE-969B-FDCE9DA19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26" y="2261867"/>
            <a:ext cx="3649412" cy="4558464"/>
          </a:xfrm>
        </p:spPr>
      </p:pic>
      <p:pic>
        <p:nvPicPr>
          <p:cNvPr id="5" name="Picture 5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FB8ACA6F-147E-4ECC-AF42-65C5BF658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60" y="2259356"/>
            <a:ext cx="3659529" cy="4557769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BDEFCB-A796-4FA4-B807-8C0F59815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641" y="2263804"/>
            <a:ext cx="3630592" cy="45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1FDC-4095-49B6-9D03-75443BC3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На этом все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77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2ED8A-83B6-4012-8187-AE137CEC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ИДЕЯ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E295-CF1C-4FF2-8B5D-C724241ED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>
                <a:latin typeface="Gill Sans MT"/>
              </a:rPr>
              <a:t>Создание удобного помощника-чат-бота, который высчитывает необходимое количество фаз во время сна, чтобы высыпаться и чувствовать себя хорошо </a:t>
            </a:r>
            <a:endParaRPr lang="en-US" i="1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9090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BDF7-D410-4868-B4DD-CDC9305F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8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ТРЕБУЕТСЯ РЕАЛИЗОВАТЬ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7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CD1A-9922-4EDA-9536-51536E8F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957" y="1278019"/>
            <a:ext cx="5839730" cy="4298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</a:t>
            </a:r>
            <a:r>
              <a:rPr lang="en-US">
                <a:ea typeface="+mn-lt"/>
                <a:cs typeface="+mn-lt"/>
              </a:rPr>
              <a:t> Создание бота с помощью BotFather.</a:t>
            </a:r>
            <a:endParaRPr lang="en-US" dirty="0"/>
          </a:p>
          <a:p>
            <a:endParaRPr lang="en-US" dirty="0"/>
          </a:p>
          <a:p>
            <a:r>
              <a:rPr lang="en-US"/>
              <a:t>11. Алгоритм подсчета фаз времени.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r>
              <a:rPr lang="en-US"/>
              <a:t>111.</a:t>
            </a:r>
            <a:r>
              <a:rPr lang="en-US">
                <a:ea typeface="+mn-lt"/>
                <a:cs typeface="+mn-lt"/>
              </a:rPr>
              <a:t> Команду "/sleep", которая высчитывает фазы исходя из указанного времени.</a:t>
            </a:r>
          </a:p>
          <a:p>
            <a:endParaRPr lang="en-US" dirty="0"/>
          </a:p>
          <a:p>
            <a:r>
              <a:rPr lang="en-US"/>
              <a:t>1V. Вывод результата.</a:t>
            </a:r>
          </a:p>
          <a:p>
            <a:endParaRPr lang="en-US" dirty="0"/>
          </a:p>
          <a:p>
            <a:r>
              <a:rPr lang="en-US"/>
              <a:t>V.  Добавление различных кнопок/описаний.</a:t>
            </a:r>
          </a:p>
        </p:txBody>
      </p:sp>
    </p:spTree>
    <p:extLst>
      <p:ext uri="{BB962C8B-B14F-4D97-AF65-F5344CB8AC3E}">
        <p14:creationId xmlns:p14="http://schemas.microsoft.com/office/powerpoint/2010/main" val="2690988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67C2-0E03-476B-B2E8-5A827A26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РЕАЛИЗАЦИЯ</a:t>
            </a:r>
            <a:endParaRPr lang="en-US" sz="32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872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D423-C8AB-49EC-A595-9018A0F2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ЭТАПЫ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E8D7-9CD6-4B3F-9809-AB746C31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113" y="-1041748"/>
            <a:ext cx="5261492" cy="54345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1) С помощью BotFather создаем бота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2) Создаем алгоритм работы</a:t>
            </a:r>
          </a:p>
          <a:p>
            <a:r>
              <a:rPr lang="en-US">
                <a:solidFill>
                  <a:schemeClr val="bg1"/>
                </a:solidFill>
              </a:rPr>
              <a:t>3)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Создание функции, которая получает и считает данные</a:t>
            </a:r>
          </a:p>
          <a:p>
            <a:r>
              <a:rPr lang="en-US">
                <a:solidFill>
                  <a:schemeClr val="bg1"/>
                </a:solidFill>
              </a:rPr>
              <a:t>4) Добавление кнопок описания бота, счётную функцию, ссылки на автора проекта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E50317-FB21-4928-A106-689E0014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9" y="2951015"/>
            <a:ext cx="6882245" cy="334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0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DF36A-CE3D-40D9-8918-33F0C7EA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СТРУКТУРА ПРОЕКТА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70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7847E-E750-4AA3-B121-E4229B6F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Библиотеки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CD00-8F36-459E-862D-AAFA09B98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В боте есть 3 библиотеки: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ea typeface="+mn-lt"/>
                <a:cs typeface="+mn-lt"/>
              </a:rPr>
              <a:t>1)telegram.ext 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2)telegram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3)datetime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telegram и telegram.ext - библиотеки для работы с ботом Telegram</a:t>
            </a:r>
          </a:p>
          <a:p>
            <a:r>
              <a:rPr lang="en-US">
                <a:ea typeface="+mn-lt"/>
                <a:cs typeface="+mn-lt"/>
              </a:rPr>
              <a:t>datetime - библиотека для работы с временем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77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C5956-EB50-4442-BE95-828DFDAF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Использование модуля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C33C-4B30-4FDE-AE99-08A91A54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Модуль re - это модуль регулярных выражений.</a:t>
            </a:r>
          </a:p>
          <a:p>
            <a:r>
              <a:rPr lang="en-US"/>
              <a:t>Используем его, когда </a:t>
            </a:r>
            <a:r>
              <a:rPr lang="en-US">
                <a:ea typeface="+mn-lt"/>
                <a:cs typeface="+mn-lt"/>
              </a:rPr>
              <a:t>вводится команда /sleep и время после нее (например /sleep 7:00).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D448B3C-47A2-46AF-94CE-10BE1CAAB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27" y="4411077"/>
            <a:ext cx="7440592" cy="12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18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Parcel</vt:lpstr>
      <vt:lpstr>Чат-Бот калькулятор сна</vt:lpstr>
      <vt:lpstr>ИДЕЯ</vt:lpstr>
      <vt:lpstr>ТРЕБУЕТСЯ РЕАЛИЗОВАТЬ</vt:lpstr>
      <vt:lpstr>PowerPoint Presentation</vt:lpstr>
      <vt:lpstr>РЕАЛИЗАЦИЯ</vt:lpstr>
      <vt:lpstr>ЭТАПЫ</vt:lpstr>
      <vt:lpstr>СТРУКТУРА ПРОЕКТА</vt:lpstr>
      <vt:lpstr>Библиотеки</vt:lpstr>
      <vt:lpstr>Использование модуля</vt:lpstr>
      <vt:lpstr>Интересно знать</vt:lpstr>
      <vt:lpstr>ВИД БОТА</vt:lpstr>
      <vt:lpstr>На этом все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196</cp:revision>
  <dcterms:created xsi:type="dcterms:W3CDTF">2021-04-26T11:07:33Z</dcterms:created>
  <dcterms:modified xsi:type="dcterms:W3CDTF">2021-04-26T17:12:53Z</dcterms:modified>
</cp:coreProperties>
</file>