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66920" y="5957561"/>
            <a:ext cx="4464496" cy="882119"/>
          </a:xfrm>
        </p:spPr>
        <p:txBody>
          <a:bodyPr/>
          <a:lstStyle/>
          <a:p>
            <a:r>
              <a:rPr lang="ru-RU" dirty="0" err="1"/>
              <a:t>Котелкина</a:t>
            </a:r>
            <a:r>
              <a:rPr lang="ru-RU" dirty="0"/>
              <a:t> Валерия Дмитриевна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Telegram-bot + API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762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4294967295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ru-RU" sz="3200" dirty="0" smtClean="0"/>
              <a:t>Создать </a:t>
            </a:r>
            <a:r>
              <a:rPr lang="ru-RU" sz="3200" dirty="0" smtClean="0"/>
              <a:t>телеграмм бота</a:t>
            </a:r>
            <a:endParaRPr lang="ru-RU" sz="3200" dirty="0" smtClean="0"/>
          </a:p>
          <a:p>
            <a:r>
              <a:rPr lang="ru-RU" sz="3200" dirty="0" smtClean="0"/>
              <a:t>Привлечь интерес к различной    информации мира</a:t>
            </a:r>
          </a:p>
          <a:p>
            <a:r>
              <a:rPr lang="ru-RU" sz="3200" dirty="0" smtClean="0"/>
              <a:t>Применять </a:t>
            </a:r>
            <a:r>
              <a:rPr lang="ru-RU" sz="3200" dirty="0" smtClean="0"/>
              <a:t>изученные темы к проекту</a:t>
            </a:r>
            <a:endParaRPr lang="ru-RU" sz="32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691680" y="188640"/>
            <a:ext cx="5410944" cy="1143000"/>
          </a:xfrm>
        </p:spPr>
        <p:txBody>
          <a:bodyPr/>
          <a:lstStyle/>
          <a:p>
            <a:pPr algn="ctr"/>
            <a:r>
              <a:rPr lang="ru-RU" dirty="0" smtClean="0"/>
              <a:t>Идея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612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4294967295"/>
          </p:nvPr>
        </p:nvSpPr>
        <p:spPr>
          <a:xfrm>
            <a:off x="323528" y="1052736"/>
            <a:ext cx="8229600" cy="525658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sz="2400" dirty="0" smtClean="0"/>
              <a:t>С </a:t>
            </a:r>
            <a:r>
              <a:rPr lang="ru-RU" sz="2400" dirty="0"/>
              <a:t>помощью </a:t>
            </a:r>
            <a:r>
              <a:rPr lang="en-US" sz="2400" dirty="0" smtClean="0"/>
              <a:t>python-telegram-bot </a:t>
            </a:r>
            <a:r>
              <a:rPr lang="ru-RU" sz="2400" dirty="0" smtClean="0"/>
              <a:t>я создала бота, отслеживала его работу непосредственно в приложении </a:t>
            </a:r>
            <a:r>
              <a:rPr lang="ru-RU" sz="2400" dirty="0" err="1" smtClean="0"/>
              <a:t>тедеграмм</a:t>
            </a:r>
            <a:r>
              <a:rPr lang="ru-RU" sz="2400" dirty="0" smtClean="0"/>
              <a:t>. </a:t>
            </a:r>
            <a:endParaRPr lang="ru-RU" sz="2400" dirty="0" smtClean="0"/>
          </a:p>
          <a:p>
            <a:r>
              <a:rPr lang="ru-RU" sz="2400" dirty="0" smtClean="0"/>
              <a:t>С помощью встроенных функций </a:t>
            </a:r>
            <a:r>
              <a:rPr lang="en-US" sz="2400" dirty="0" smtClean="0"/>
              <a:t>requests </a:t>
            </a:r>
            <a:r>
              <a:rPr lang="ru-RU" sz="2400" dirty="0" smtClean="0"/>
              <a:t>я сделала запросы через </a:t>
            </a:r>
            <a:r>
              <a:rPr lang="en-US" sz="2400" dirty="0" smtClean="0"/>
              <a:t>API</a:t>
            </a:r>
            <a:r>
              <a:rPr lang="ru-RU" sz="2400" dirty="0" smtClean="0"/>
              <a:t>, из которых получала нужную информацию</a:t>
            </a:r>
          </a:p>
          <a:p>
            <a:r>
              <a:rPr lang="ru-RU" sz="2400" dirty="0" smtClean="0"/>
              <a:t>Все пользователи отражаются в таблице, где находятся их имена, дата и название запроса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pPr algn="ctr"/>
            <a:r>
              <a:rPr lang="ru-RU" dirty="0" smtClean="0"/>
              <a:t>Описание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9987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4294967295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Данный бот является развлекательно-познавательным, улучшает познания в области космоса и вычислений</a:t>
            </a:r>
            <a:endParaRPr lang="ru-RU" dirty="0" smtClean="0"/>
          </a:p>
          <a:p>
            <a:r>
              <a:rPr lang="ru-RU" dirty="0" smtClean="0"/>
              <a:t>Возможность доработки данного проекта:</a:t>
            </a:r>
          </a:p>
          <a:p>
            <a:pPr lvl="1"/>
            <a:r>
              <a:rPr lang="ru-RU" dirty="0" smtClean="0"/>
              <a:t>1. </a:t>
            </a:r>
            <a:r>
              <a:rPr lang="ru-RU" dirty="0" smtClean="0"/>
              <a:t>Добавить ещё несколько разделов</a:t>
            </a:r>
            <a:endParaRPr lang="ru-RU" dirty="0" smtClean="0"/>
          </a:p>
          <a:p>
            <a:pPr lvl="1"/>
            <a:r>
              <a:rPr lang="ru-RU" dirty="0" smtClean="0"/>
              <a:t>2. Улучшение дизайна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27584" y="260648"/>
            <a:ext cx="7211144" cy="796950"/>
          </a:xfrm>
        </p:spPr>
        <p:txBody>
          <a:bodyPr/>
          <a:lstStyle/>
          <a:p>
            <a:pPr algn="ctr"/>
            <a:r>
              <a:rPr lang="ru-RU" dirty="0" smtClean="0"/>
              <a:t>Вывод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5684306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8</TotalTime>
  <Words>97</Words>
  <Application>Microsoft Office PowerPoint</Application>
  <PresentationFormat>Экран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Воздушный поток</vt:lpstr>
      <vt:lpstr>Telegram-bot + API</vt:lpstr>
      <vt:lpstr>Идея проекта</vt:lpstr>
      <vt:lpstr>Описание</vt:lpstr>
      <vt:lpstr>Вывод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Telegram-bot + API</dc:title>
  <dc:creator>_Valeri _</dc:creator>
  <cp:lastModifiedBy>Пользователь</cp:lastModifiedBy>
  <cp:revision>3</cp:revision>
  <dcterms:created xsi:type="dcterms:W3CDTF">2022-05-03T05:57:58Z</dcterms:created>
  <dcterms:modified xsi:type="dcterms:W3CDTF">2022-05-08T17:10:14Z</dcterms:modified>
</cp:coreProperties>
</file>