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9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F6B22F-5B0F-4A98-A7C0-79B3C13386C7}" type="datetimeFigureOut">
              <a:rPr lang="ru-RU" smtClean="0"/>
              <a:pPr/>
              <a:t>26.02.2022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4EE3E9-4B32-4C8F-9477-45E9092CB7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089466"/>
          </a:xfrm>
        </p:spPr>
        <p:txBody>
          <a:bodyPr/>
          <a:lstStyle/>
          <a:p>
            <a:pPr algn="ctr"/>
            <a:r>
              <a:rPr lang="en-US" dirty="0" err="1" smtClean="0"/>
              <a:t>Pygame_salad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13584" y="4365104"/>
            <a:ext cx="5830416" cy="537473"/>
          </a:xfrm>
        </p:spPr>
        <p:txBody>
          <a:bodyPr/>
          <a:lstStyle/>
          <a:p>
            <a:r>
              <a:rPr lang="ru-RU" dirty="0" err="1" smtClean="0"/>
              <a:t>Котелкина</a:t>
            </a:r>
            <a:r>
              <a:rPr lang="ru-RU" dirty="0" smtClean="0"/>
              <a:t> Валерия Дмитриевна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smtClean="0"/>
              <a:t>игру падающих продуктов</a:t>
            </a:r>
            <a:endParaRPr lang="ru-RU" dirty="0" smtClean="0"/>
          </a:p>
          <a:p>
            <a:r>
              <a:rPr lang="ru-RU" dirty="0" smtClean="0"/>
              <a:t>Увеличить реакцию игрока</a:t>
            </a:r>
            <a:endParaRPr lang="ru-RU" dirty="0" smtClean="0"/>
          </a:p>
          <a:p>
            <a:r>
              <a:rPr lang="ru-RU" dirty="0" smtClean="0"/>
              <a:t>Возможность добавления в </a:t>
            </a:r>
            <a:r>
              <a:rPr lang="en-US" dirty="0" err="1" smtClean="0"/>
              <a:t>sql</a:t>
            </a:r>
            <a:r>
              <a:rPr lang="ru-RU" dirty="0" smtClean="0"/>
              <a:t>-таблицу имя и количество очков игрока(сортировка таблицы и рейтинг)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15816" y="188640"/>
            <a:ext cx="4186808" cy="1143000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25658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 </a:t>
            </a:r>
            <a:r>
              <a:rPr lang="ru-RU" sz="2400" dirty="0"/>
              <a:t>помощью </a:t>
            </a:r>
            <a:r>
              <a:rPr lang="en-US" sz="2400" dirty="0" err="1" smtClean="0"/>
              <a:t>pygame</a:t>
            </a:r>
            <a:r>
              <a:rPr lang="en-US" sz="2400" dirty="0" smtClean="0"/>
              <a:t> </a:t>
            </a:r>
            <a:r>
              <a:rPr lang="ru-RU" sz="2400" dirty="0" smtClean="0"/>
              <a:t>я создала процесс игры, применила анимацию для красивого отображения финального окна, добавила функцию определения столкновения объектов</a:t>
            </a:r>
            <a:endParaRPr lang="ru-RU" sz="2400" dirty="0" smtClean="0"/>
          </a:p>
          <a:p>
            <a:r>
              <a:rPr lang="ru-RU" sz="2400" dirty="0" smtClean="0"/>
              <a:t>С </a:t>
            </a:r>
            <a:r>
              <a:rPr lang="ru-RU" sz="2400" dirty="0" smtClean="0"/>
              <a:t>помощью встроенных функций </a:t>
            </a:r>
            <a:r>
              <a:rPr lang="en-US" sz="2400" dirty="0" err="1" smtClean="0"/>
              <a:t>PyQt</a:t>
            </a:r>
            <a:r>
              <a:rPr lang="en-US" sz="2400" dirty="0" smtClean="0"/>
              <a:t> </a:t>
            </a:r>
            <a:r>
              <a:rPr lang="ru-RU" sz="2400" dirty="0" smtClean="0"/>
              <a:t>я создала отдельно окно для ввода имени и вместе с модулем </a:t>
            </a:r>
            <a:r>
              <a:rPr lang="en-US" sz="2400" dirty="0" err="1" smtClean="0"/>
              <a:t>sqlite</a:t>
            </a:r>
            <a:r>
              <a:rPr lang="en-US" sz="2400" dirty="0" smtClean="0"/>
              <a:t> </a:t>
            </a:r>
            <a:r>
              <a:rPr lang="ru-RU" sz="2400" dirty="0" smtClean="0"/>
              <a:t>вывела таблицу результатов(рейтинг очков)</a:t>
            </a:r>
          </a:p>
          <a:p>
            <a:r>
              <a:rPr lang="ru-RU" sz="2400" dirty="0" smtClean="0"/>
              <a:t>Для стартового окна и самих падающих объектов применила спрайты, которые </a:t>
            </a:r>
            <a:r>
              <a:rPr lang="ru-RU" sz="2400" dirty="0" smtClean="0"/>
              <a:t>перемещаются </a:t>
            </a:r>
            <a:r>
              <a:rPr lang="ru-RU" sz="2400" dirty="0" smtClean="0"/>
              <a:t>по игровому </a:t>
            </a:r>
            <a:r>
              <a:rPr lang="ru-RU" sz="2400" dirty="0" smtClean="0"/>
              <a:t>полю, </a:t>
            </a:r>
            <a:r>
              <a:rPr lang="ru-RU" sz="2400" smtClean="0"/>
              <a:t>и их поведение </a:t>
            </a:r>
            <a:r>
              <a:rPr lang="ru-RU" sz="2400" dirty="0" smtClean="0"/>
              <a:t>контролируется непосредственно алгоритмом игры.</a:t>
            </a:r>
            <a:endParaRPr lang="en-US" sz="2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</a:t>
            </a:r>
            <a:r>
              <a:rPr lang="ru-RU" dirty="0" smtClean="0"/>
              <a:t>программа является </a:t>
            </a:r>
            <a:r>
              <a:rPr lang="ru-RU" dirty="0" smtClean="0"/>
              <a:t>развлекательно-познавательной,</a:t>
            </a:r>
            <a:r>
              <a:rPr lang="ru-RU" dirty="0" smtClean="0"/>
              <a:t> помогает улучшить реакцию игрока в поступающей информации </a:t>
            </a:r>
            <a:endParaRPr lang="ru-RU" dirty="0" smtClean="0"/>
          </a:p>
          <a:p>
            <a:r>
              <a:rPr lang="ru-RU" dirty="0" smtClean="0"/>
              <a:t>Возможность доработки данного проекта:</a:t>
            </a:r>
          </a:p>
          <a:p>
            <a:pPr lvl="1"/>
            <a:r>
              <a:rPr lang="ru-RU" dirty="0" smtClean="0"/>
              <a:t>1. </a:t>
            </a:r>
            <a:r>
              <a:rPr lang="ru-RU" dirty="0" smtClean="0"/>
              <a:t>Добавление уровней не только с едой</a:t>
            </a:r>
            <a:endParaRPr lang="ru-RU" dirty="0" smtClean="0"/>
          </a:p>
          <a:p>
            <a:pPr lvl="1"/>
            <a:r>
              <a:rPr lang="ru-RU" dirty="0" smtClean="0"/>
              <a:t>2. </a:t>
            </a:r>
            <a:r>
              <a:rPr lang="ru-RU" dirty="0" smtClean="0"/>
              <a:t>Улучшение дизайна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11144" cy="79695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114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Pygame_salad</vt:lpstr>
      <vt:lpstr>Идея проекта</vt:lpstr>
      <vt:lpstr>Описание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student</dc:creator>
  <cp:lastModifiedBy>student</cp:lastModifiedBy>
  <cp:revision>16</cp:revision>
  <dcterms:created xsi:type="dcterms:W3CDTF">2021-11-13T10:20:29Z</dcterms:created>
  <dcterms:modified xsi:type="dcterms:W3CDTF">2022-02-26T10:18:38Z</dcterms:modified>
</cp:coreProperties>
</file>