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65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90" r:id="rId30"/>
    <p:sldId id="287" r:id="rId3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5843" autoAdjust="0"/>
  </p:normalViewPr>
  <p:slideViewPr>
    <p:cSldViewPr snapToGrid="0" showGuides="1">
      <p:cViewPr>
        <p:scale>
          <a:sx n="50" d="100"/>
          <a:sy n="50" d="100"/>
        </p:scale>
        <p:origin x="3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13.06.2024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13.06.2024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AAF71-7088-4082-A4B5-5D2286FF71AE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5DDED-C00D-420D-BCCC-88709E63D747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CCF59-F12C-4B22-A0B5-0569E7EBF814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0B887-75E0-4C5B-AF37-E33049182621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79668-2161-488D-96B8-6A859D0F15B4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39C50-7762-4792-95E1-E7874CF6E4AE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01220-6B3C-4719-8281-16AA8BA3EF64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7245F-B3C7-4358-926A-1EE496656B67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0A9D0-FD05-4374-8990-9A13D81CB546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70C57-C6EC-43E3-AE3A-40D83CDB2BD6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24B01-8CDF-43F1-A896-03E2F79CCBAE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13.06.2024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723" y="2042808"/>
            <a:ext cx="9144000" cy="2224147"/>
          </a:xfrm>
        </p:spPr>
        <p:txBody>
          <a:bodyPr rtlCol="0"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производственной практике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ПМ.04. Сопровождение и обслуживание программного обеспечения компьютерных систем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643" y="5498592"/>
            <a:ext cx="3374873" cy="1359408"/>
          </a:xfrm>
        </p:spPr>
        <p:txBody>
          <a:bodyPr rtlCol="0">
            <a:noAutofit/>
          </a:bodyPr>
          <a:lstStyle/>
          <a:p>
            <a:pPr algn="l"/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Студентки  очного отделения:</a:t>
            </a:r>
          </a:p>
          <a:p>
            <a:pPr algn="l"/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</a:rPr>
              <a:t>Поглазовой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Валерии Владимировны</a:t>
            </a:r>
          </a:p>
          <a:p>
            <a:pPr algn="l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Руководитель практики от организации: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Павленко Сергей Михайлович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9324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бюджетное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1700" y="250825"/>
            <a:ext cx="9601200" cy="1325563"/>
          </a:xfrm>
        </p:spPr>
        <p:txBody>
          <a:bodyPr>
            <a:noAutofit/>
          </a:bodyPr>
          <a:lstStyle/>
          <a:p>
            <a:pPr lvl="0"/>
            <a:r>
              <a:rPr lang="ru-RU" sz="3200" b="1" dirty="0"/>
              <a:t>Обеспечить совместимость компонент с ранее установленными программными продуктами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1576388"/>
            <a:ext cx="9791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Проверка системных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проверены системные требования для каждого программного продукта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Kaspersky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Anti-Virus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я убедилась, что мой компьютер им соответствует. Также я убедилась, что на моём компьютере установлены все необходимые обновления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Проверка совместимости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вручную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запущена каждая программа по отдельности и проверена, работает ли она правильно.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Проверено наличие конфликтов между программами, таких как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сбои, зависания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сообщения об ошибках.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17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500062"/>
            <a:ext cx="10629900" cy="1325563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Проконтролировать качество функционирования программного обеспечения с помощью встроенных средств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300" y="1673225"/>
            <a:ext cx="9791700" cy="435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контролирования качества функционирования программного обеспечения с помощью встроенных средств было выбрано программное обеспечение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1С:Предприятие.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7300" y="2653427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Журнал регистрации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8029" y="3116462"/>
            <a:ext cx="6520781" cy="282372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208810" y="2662755"/>
            <a:ext cx="462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Тестирование и исправление базы данных 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59518" y="3171766"/>
            <a:ext cx="3727351" cy="33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 smtClean="0"/>
              <a:t>Выполнить </a:t>
            </a:r>
            <a:r>
              <a:rPr lang="ru-RU" sz="3600" b="1" dirty="0"/>
              <a:t>анализ условий эксплуатации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1100" y="1690688"/>
            <a:ext cx="1068705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условий эксплуатации было выбрано программное обеспечение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популярный инструмент для резервного копирования данных.  Для успешного использования и обеспечения стабильной работы, необходимо учитывать следующие условия эксплуатации: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10/11/8.1/8/7/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/XP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AMD с тактовой частотой не менее 1 ГГц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память: Не менее 1 ГБ (рекомендуется 2 ГБ)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Свободное пространство на диске: Не менее 500 МБ (для установки и работы)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Интернет-соединение: Требуется для активации лицензии и обновления программы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251" y="3099385"/>
            <a:ext cx="1688987" cy="16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9800" y="500062"/>
            <a:ext cx="10572750" cy="1325563"/>
          </a:xfrm>
        </p:spPr>
        <p:txBody>
          <a:bodyPr>
            <a:normAutofit fontScale="90000"/>
          </a:bodyPr>
          <a:lstStyle/>
          <a:p>
            <a:pPr lvl="0"/>
            <a:r>
              <a:rPr lang="ru-RU" sz="3100" b="1" dirty="0"/>
              <a:t>Выполнить анализ функционирования программного обеспечения с помощью инструментальных средств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EaseUS</a:t>
            </a:r>
            <a:r>
              <a:rPr lang="ru-RU" dirty="0" smtClean="0"/>
              <a:t> </a:t>
            </a:r>
            <a:r>
              <a:rPr lang="ru-RU" dirty="0" err="1" smtClean="0"/>
              <a:t>Todo</a:t>
            </a:r>
            <a:r>
              <a:rPr lang="ru-RU" dirty="0" smtClean="0"/>
              <a:t> </a:t>
            </a:r>
            <a:r>
              <a:rPr lang="ru-RU" dirty="0" err="1" smtClean="0"/>
              <a:t>Backup</a:t>
            </a:r>
            <a:endParaRPr lang="ru-RU" dirty="0" smtClean="0"/>
          </a:p>
          <a:p>
            <a:pPr marL="0" indent="0">
              <a:buNone/>
            </a:pPr>
            <a:r>
              <a:rPr lang="ru-RU" sz="2400" dirty="0" smtClean="0"/>
              <a:t>1. Мониторинг производительности: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2135" y="2916555"/>
            <a:ext cx="6389370" cy="4692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52024" y="3385820"/>
            <a:ext cx="273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Диспетчер задач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62100" y="3969465"/>
            <a:ext cx="5399405" cy="220749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395671" y="6108700"/>
            <a:ext cx="2853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 ресурсов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44320" y="2186424"/>
            <a:ext cx="169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Анализ сети: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7600950" y="2884428"/>
            <a:ext cx="4248150" cy="174144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958560" y="4625875"/>
            <a:ext cx="249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 сети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5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3100" b="1" dirty="0"/>
              <a:t>Выявить причины несоответствия выполняемых функций требованиям заказчика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150" y="1409700"/>
            <a:ext cx="11449050" cy="8528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несоответствия выполняемых функций требованиям заказчика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Kaspersky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Anti-Virus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EaseUS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900" b="1" dirty="0"/>
              <a:t> </a:t>
            </a:r>
            <a:endParaRPr lang="ru-RU" sz="2900" dirty="0"/>
          </a:p>
          <a:p>
            <a:endParaRPr lang="ru-RU" sz="2900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6326" y="3911799"/>
            <a:ext cx="61784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en-US" b="1" dirty="0"/>
              <a:t>Zoom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шифрования может угрожать безопасности данных.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Низкое качество видео и аудио усложняет конференции.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Ограниченные возможности для совместной работы.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Ограничения для количества участников, что неудобно для крупных компаний.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6326" y="2189713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Kaspersky Anti-Virus: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Неактуальные базы данных, что приводит к уязвимостям.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Ложные срабатывания, блокировка безопасных программ.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Агрессивные настройки, которые могут замедлить ПК.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Недостающие функции, порой необходимые заказчику.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Несовместимость с другим ПО, вызывающая конфликты.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48146" y="3066876"/>
            <a:ext cx="54280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EaseUS</a:t>
            </a:r>
            <a:r>
              <a:rPr lang="en-US" b="1" dirty="0"/>
              <a:t> </a:t>
            </a:r>
            <a:r>
              <a:rPr lang="en-US" b="1" dirty="0" err="1"/>
              <a:t>Todo</a:t>
            </a:r>
            <a:r>
              <a:rPr lang="en-US" b="1" dirty="0"/>
              <a:t> Backup</a:t>
            </a:r>
            <a:r>
              <a:rPr lang="ru-RU" b="1" dirty="0"/>
              <a:t>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 все функции доступны в бесплатной версии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поддержки облачного хранилища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 всегда интуитивно понятный интерфейс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Не всегда достаточно быстрая скорость резервного копирования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3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6126" y="500062"/>
            <a:ext cx="9029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/>
              <a:t>Предложить варианты модификации программного обеспечения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3311" y="1614791"/>
            <a:ext cx="10400489" cy="45621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Варианты модификации предложены программному обеспечению ZOOM.</a:t>
            </a:r>
          </a:p>
          <a:p>
            <a:pPr marL="0" indent="0">
              <a:buNone/>
            </a:pPr>
            <a:r>
              <a:rPr lang="ru-RU" dirty="0"/>
              <a:t>Функциональность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Улучшение </a:t>
            </a:r>
            <a:r>
              <a:rPr lang="ru-RU" dirty="0" smtClean="0"/>
              <a:t>записи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0102" y="3404248"/>
            <a:ext cx="2972246" cy="1712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03917" y="5116748"/>
            <a:ext cx="269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Субтитры по требованию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36178" y="2940354"/>
            <a:ext cx="521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Расширенная совместная работа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44576" y="3382814"/>
            <a:ext cx="5802630" cy="24568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828840" y="5791632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Параметры совместной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4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7003" y="541574"/>
            <a:ext cx="9791700" cy="55673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Безопасность: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3758" y="1053596"/>
            <a:ext cx="6232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несанкционированного доступа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502" y="1453706"/>
            <a:ext cx="6577965" cy="102743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9792" y="2639128"/>
            <a:ext cx="4459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двухфакторной аутентификации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63758" y="3351056"/>
            <a:ext cx="2598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над контентом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63758" y="3720388"/>
            <a:ext cx="6840220" cy="6223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63758" y="4684254"/>
            <a:ext cx="2841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Контроль над участниками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157492" y="5214793"/>
            <a:ext cx="6403975" cy="56324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814954" y="5770416"/>
            <a:ext cx="3166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Настройка количества участников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87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5368" y="405386"/>
            <a:ext cx="97917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Интеграция: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7592" y="1028222"/>
            <a:ext cx="346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нтеграция </a:t>
            </a:r>
            <a:r>
              <a:rPr lang="ru-RU" dirty="0"/>
              <a:t>с другими сервисами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1172" y="1397554"/>
            <a:ext cx="5242560" cy="289750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52945" y="405386"/>
            <a:ext cx="35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87928" y="1028222"/>
            <a:ext cx="4385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Улучшенный пользовательский интерфейс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718408" y="1510344"/>
            <a:ext cx="4518660" cy="313563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758077" y="4658882"/>
            <a:ext cx="2439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интерфейс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86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0043" y="365125"/>
            <a:ext cx="10283757" cy="1325563"/>
          </a:xfrm>
        </p:spPr>
        <p:txBody>
          <a:bodyPr>
            <a:noAutofit/>
          </a:bodyPr>
          <a:lstStyle/>
          <a:p>
            <a:pPr lvl="0"/>
            <a:r>
              <a:rPr lang="ru-RU" sz="2400" b="1" dirty="0"/>
              <a:t>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0042" y="1690688"/>
            <a:ext cx="10642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Определение качественных характеристик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EaseUS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Todo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Backup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Выбор метрик: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0366" y="2806723"/>
            <a:ext cx="5736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Функциональность: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Поддерживаемые типы резервного копирования: Полное, инкрементное, дифференциальное, резервное копирование системы, отдельных файлов, папок, дисков.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 различных носителей: Локальные диски, внешние накопители, сетевые диски, облачные хранилища.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Дополнительные функции: Шифрование, сжатие, планирование, проверка целостности данных, восстановление отдельных файлов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12085" y="2806723"/>
            <a:ext cx="53080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Надежность: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Стабильность работы: Отсутствие зависаний, ошибок, сбоев во время работы.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Сохранность данных: Гарантия целостности и доступности данных после восстановления из резервной копии.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Устойчивость к отказам: Возможность восстановления данных в случае аппаратного сбоя или неисправности программного обеспечения.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42694" y="688911"/>
            <a:ext cx="9187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Скорость резервного копирования: Время, необходимое для создания резервной копии.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Скорость восстановления: Время, необходимое для восстановления данных из резервной копии.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Использование ресурсов: Загрузка процессора, оперативной памяти, дискового пространства во время работы.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42694" y="3566776"/>
            <a:ext cx="9187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* Удобство использования: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Простота интерфейса: Интуитивность и легкость в использовании программы.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руководства пользователя: Полное и понятное руководство по использованию программы.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Техническая поддержка: Доступность онлайн-документации, технической поддержки по электронной почте, чату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7450" y="365125"/>
            <a:ext cx="8896350" cy="7778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Характеристика объекта практики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4450" y="1543050"/>
            <a:ext cx="10172700" cy="463391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Производственную практику по модулю ПМ.04. «Сопровождение и обслуживание программного обеспечения компьютерных систем» я проходила в компании ООО «Электрон-Софт»: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Юридический адрес: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610004</a:t>
            </a: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, Кировская область, г. Киров, ул. Ленина, д. 68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Специализация: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ООО "Электрон-Софт" является компанией, специализирующейся на выполнение работ и оказание услуг в сфере 1С.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4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67194" y="421866"/>
            <a:ext cx="64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Использование инструментальных средств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67000" y="1226189"/>
            <a:ext cx="4769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производительности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91034" y="1748472"/>
            <a:ext cx="8576965" cy="318822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67335" y="4936699"/>
            <a:ext cx="8596015" cy="342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мониторинга производительности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Monitor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47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Сохранить результаты в системе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100" y="2495549"/>
            <a:ext cx="9791700" cy="36814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все выполненные работы:</a:t>
            </a:r>
          </a:p>
          <a:p>
            <a:pPr marL="0" indent="0">
              <a:buNone/>
            </a:pPr>
            <a:r>
              <a:rPr lang="ru-RU" dirty="0"/>
              <a:t>https://github.com/Valeria12-10/Proiz.PracticPM04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3600" b="1" dirty="0"/>
              <a:t>Проанализировать риски и характеристики качества программного обеспечения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81952" y="1425357"/>
            <a:ext cx="349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EaseUS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00100" y="2033708"/>
            <a:ext cx="50863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•Ошибка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резервном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•Ошибка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•Несовместимость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оборудованием или программным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обеспечением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•Уязвимости безопасности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•Отсутствие поддержки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29400" y="2218374"/>
            <a:ext cx="5010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качества: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Функциональность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Производительность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 использования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8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3600" b="1" dirty="0"/>
              <a:t>Выбрать методы и средства защиты программного обеспечения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19200" y="136752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и использована антивирусное ПО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Kaspersky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Anti-Virus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0" y="1303050"/>
            <a:ext cx="1447800" cy="15367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42950" y="2452122"/>
            <a:ext cx="104013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9150" algn="just">
              <a:spcAft>
                <a:spcPts val="0"/>
              </a:spcAft>
              <a:tabLst>
                <a:tab pos="45529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функции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Kaspersky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Anti-Virus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9150" algn="just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от вирусов, вредоносных программ,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фишинга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других онлайн-угроз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Реальное обнаружение и блокировка угроз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Автоматические обновления баз данных вредоносных программ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Сканирование по требованию и по расписанию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Карантин для изоляции зараженных файлов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от программ-вымогателей и шифровальщиков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Защита банковских операций и онлайн-платежей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Родительский контроль и защита от нежелательного контента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Менеджер паролей и хранилище личных данных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6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6"/>
            <a:ext cx="9467850" cy="1019198"/>
          </a:xfrm>
        </p:spPr>
        <p:txBody>
          <a:bodyPr>
            <a:noAutofit/>
          </a:bodyPr>
          <a:lstStyle/>
          <a:p>
            <a:r>
              <a:rPr lang="ru-RU" sz="3600" b="1" dirty="0"/>
              <a:t>Реализовать защиту программного обеспечения на требуемом уровне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2550" y="1455158"/>
            <a:ext cx="9791700" cy="82239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90115" y="2021651"/>
            <a:ext cx="5346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параметров безопасности</a:t>
            </a:r>
            <a:r>
              <a:rPr lang="ru-RU" sz="24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4700" y="2692830"/>
            <a:ext cx="5134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Включена двухфакторная аутентификация</a:t>
            </a:r>
            <a:endParaRPr lang="ru-RU" sz="2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4700" y="3207736"/>
            <a:ext cx="6840220" cy="137668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187535" y="2243857"/>
            <a:ext cx="2619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Управляйте доступом </a:t>
            </a: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endParaRPr lang="ru-RU" sz="20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688676" y="2892885"/>
            <a:ext cx="3103274" cy="161639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14700" y="4967701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Включен зал ожидания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281876" y="4734080"/>
            <a:ext cx="6840220" cy="1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9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8763000" cy="89217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Руководство оператора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100" y="1257300"/>
            <a:ext cx="9772650" cy="2917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Настоящее руководство предназначено для операторов, осуществляющих сопровождение и обслуживание программного обеспечения (ПО) компьютерных систем.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Оператор должен обладать знаниями и навыками в области информационных технологий, включая операционные системы, сетевые протоколы, системы управления базами данных и прикладное ПО.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Оператор должен быть знаком с принципами работы и эксплуатации компьютерных систем, а также с методами диагностики и устранения неисправностей.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081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584" y="133478"/>
            <a:ext cx="9029700" cy="8488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7750" y="982298"/>
            <a:ext cx="10425684" cy="4804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ПМ.04. Сопровождение и обслуживание программного обеспечения компьютерных систем проходила с 27 мая по 15 июня 2024 г. в организации ООО «Электрон-софт»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позволила закрепить полученные теоретические знания на учебной практике и приобрести необходимые навыки в области сопровождения и обслуживания программного обеспечения компьютерных систем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знания и опыт будут использованы в дальнейшей профессиональной деятельности.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393" y="2367347"/>
            <a:ext cx="9146628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981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Описание рабочего </a:t>
            </a:r>
            <a:r>
              <a:rPr lang="ru-RU" b="1" dirty="0" smtClean="0"/>
              <a:t>места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587"/>
          <a:stretch/>
        </p:blipFill>
        <p:spPr bwMode="auto">
          <a:xfrm>
            <a:off x="4652581" y="2033588"/>
            <a:ext cx="547763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89886" y="1475215"/>
            <a:ext cx="9445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Компания предоставила рабочее место, так же работы я осуществляла на своём ноутбуке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81696" y="6358494"/>
            <a:ext cx="27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Домашнее рабочее место</a:t>
            </a:r>
          </a:p>
        </p:txBody>
      </p:sp>
    </p:spTree>
    <p:extLst>
      <p:ext uri="{BB962C8B-B14F-4D97-AF65-F5344CB8AC3E}">
        <p14:creationId xmlns:p14="http://schemas.microsoft.com/office/powerpoint/2010/main" val="31644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65125"/>
            <a:ext cx="10572750" cy="1482725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/>
              <a:t>Состав программного и технического обеспечения, имеющегося на предприятии, их назначение.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300" y="1519238"/>
            <a:ext cx="1053465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5000" dirty="0"/>
              <a:t>На предприятии имеется следующее программное обеспечение:</a:t>
            </a:r>
          </a:p>
          <a:p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1.1C</a:t>
            </a:r>
            <a:r>
              <a:rPr lang="ru-RU" sz="5000" dirty="0"/>
              <a:t>: Предприятие </a:t>
            </a:r>
            <a:r>
              <a:rPr lang="ru-RU" sz="5000" dirty="0" smtClean="0"/>
              <a:t>– используется для автоматизации учета и бухгалтерии, в том числе налогового учета, расчета заработной платы и управления складом.</a:t>
            </a:r>
          </a:p>
          <a:p>
            <a:pPr marL="0" indent="0">
              <a:buNone/>
            </a:pPr>
            <a:r>
              <a:rPr lang="ru-RU" sz="5000" dirty="0" smtClean="0"/>
              <a:t>2.Microsoft </a:t>
            </a:r>
            <a:r>
              <a:rPr lang="ru-RU" sz="5000" dirty="0" err="1" smtClean="0"/>
              <a:t>Office</a:t>
            </a:r>
            <a:r>
              <a:rPr lang="ru-RU" sz="5000" dirty="0" smtClean="0"/>
              <a:t> – пакет программ, включающий в себя текстовый редактор </a:t>
            </a:r>
            <a:r>
              <a:rPr lang="ru-RU" sz="5000" dirty="0" err="1" smtClean="0"/>
              <a:t>Word</a:t>
            </a:r>
            <a:r>
              <a:rPr lang="ru-RU" sz="5000" dirty="0" smtClean="0"/>
              <a:t>, электронную таблицу </a:t>
            </a:r>
            <a:r>
              <a:rPr lang="ru-RU" sz="5000" dirty="0" err="1" smtClean="0"/>
              <a:t>Excel</a:t>
            </a:r>
            <a:r>
              <a:rPr lang="ru-RU" sz="5000" dirty="0" smtClean="0"/>
              <a:t>, программу для создания презентаций </a:t>
            </a:r>
            <a:r>
              <a:rPr lang="ru-RU" sz="5000" dirty="0" err="1" smtClean="0"/>
              <a:t>PowerPoint</a:t>
            </a:r>
            <a:r>
              <a:rPr lang="ru-RU" sz="5000" dirty="0" smtClean="0"/>
              <a:t> и другие программы.</a:t>
            </a:r>
          </a:p>
          <a:p>
            <a:pPr marL="0" indent="0">
              <a:buNone/>
            </a:pPr>
            <a:r>
              <a:rPr lang="ru-RU" sz="5000" dirty="0" smtClean="0"/>
              <a:t>3.1C</a:t>
            </a:r>
            <a:r>
              <a:rPr lang="ru-RU" sz="5000" dirty="0"/>
              <a:t>: Документооборот – используется для автоматизации документооборота и электронной подписи документов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4.Антивирусные </a:t>
            </a:r>
            <a:r>
              <a:rPr lang="ru-RU" sz="5000" dirty="0"/>
              <a:t>программы – используются для защиты компьютеров от вирусов и других вредоносных программ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5.Системы </a:t>
            </a:r>
            <a:r>
              <a:rPr lang="ru-RU" sz="5000" dirty="0" err="1"/>
              <a:t>бэкапа</a:t>
            </a:r>
            <a:r>
              <a:rPr lang="ru-RU" sz="5000" dirty="0"/>
              <a:t> – используются для резервного копирования данных компании и их защиты от потери при различных сбоях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6.Система </a:t>
            </a:r>
            <a:r>
              <a:rPr lang="ru-RU" sz="5000" dirty="0"/>
              <a:t>видеоконференций – используется для организации удаленных встреч и переговоров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7.Система </a:t>
            </a:r>
            <a:r>
              <a:rPr lang="ru-RU" sz="5000" dirty="0"/>
              <a:t>электронной почты – используется для обмена электронными сообщениями между сотрудниками и клиентами.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0300" y="479425"/>
            <a:ext cx="9448800" cy="644525"/>
          </a:xfrm>
        </p:spPr>
        <p:txBody>
          <a:bodyPr>
            <a:noAutofit/>
          </a:bodyPr>
          <a:lstStyle/>
          <a:p>
            <a:pPr lvl="0"/>
            <a:r>
              <a:rPr lang="ru-RU" sz="4000" b="1" dirty="0"/>
              <a:t>Описание выполненных видов </a:t>
            </a:r>
            <a:r>
              <a:rPr lang="ru-RU" sz="4000" b="1" dirty="0" smtClean="0"/>
              <a:t>работ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1150" y="1463675"/>
            <a:ext cx="9791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Установить предложенное программное обеспечение</a:t>
            </a:r>
          </a:p>
          <a:p>
            <a:pPr marL="0" indent="0">
              <a:buNone/>
            </a:pPr>
            <a:endParaRPr lang="ru-RU" b="1" dirty="0" smtClean="0"/>
          </a:p>
          <a:p>
            <a:r>
              <a:rPr lang="ru-RU" dirty="0"/>
              <a:t>1С: </a:t>
            </a:r>
            <a:r>
              <a:rPr lang="ru-RU" dirty="0" smtClean="0"/>
              <a:t>Предприятие </a:t>
            </a:r>
            <a:endParaRPr lang="ru-RU" dirty="0"/>
          </a:p>
          <a:p>
            <a:pPr lvl="0"/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en-US" dirty="0"/>
              <a:t>Office</a:t>
            </a:r>
            <a:endParaRPr lang="ru-RU" dirty="0"/>
          </a:p>
          <a:p>
            <a:pPr lvl="0"/>
            <a:r>
              <a:rPr lang="ru-RU" dirty="0" err="1"/>
              <a:t>Kaspersky</a:t>
            </a:r>
            <a:r>
              <a:rPr lang="ru-RU" dirty="0"/>
              <a:t> </a:t>
            </a:r>
            <a:r>
              <a:rPr lang="ru-RU" dirty="0" err="1" smtClean="0"/>
              <a:t>Anti-Virus</a:t>
            </a:r>
            <a:endParaRPr lang="ru-RU" dirty="0" smtClean="0"/>
          </a:p>
          <a:p>
            <a:r>
              <a:rPr lang="ru-RU" dirty="0" err="1"/>
              <a:t>EaseUS</a:t>
            </a:r>
            <a:r>
              <a:rPr lang="ru-RU" dirty="0"/>
              <a:t> </a:t>
            </a:r>
            <a:r>
              <a:rPr lang="ru-RU" dirty="0" err="1"/>
              <a:t>Todo</a:t>
            </a:r>
            <a:r>
              <a:rPr lang="ru-RU" dirty="0"/>
              <a:t> </a:t>
            </a:r>
            <a:r>
              <a:rPr lang="ru-RU" dirty="0" err="1"/>
              <a:t>Backup</a:t>
            </a:r>
            <a:endParaRPr lang="ru-RU" dirty="0"/>
          </a:p>
          <a:p>
            <a:r>
              <a:rPr lang="en-US" dirty="0"/>
              <a:t>Zoom</a:t>
            </a:r>
            <a:endParaRPr lang="ru-RU" dirty="0"/>
          </a:p>
          <a:p>
            <a:r>
              <a:rPr lang="en-US" dirty="0"/>
              <a:t>Outlook</a:t>
            </a:r>
            <a:endParaRPr lang="ru-RU" dirty="0"/>
          </a:p>
          <a:p>
            <a:pPr lvl="0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20935" y="2288742"/>
            <a:ext cx="1690522" cy="17680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92602" y="3685358"/>
            <a:ext cx="1650703" cy="1556467"/>
          </a:xfrm>
          <a:prstGeom prst="rect">
            <a:avLst/>
          </a:prstGeom>
        </p:spPr>
      </p:pic>
      <p:pic>
        <p:nvPicPr>
          <p:cNvPr id="3074" name="Picture 2" descr="Microsoft office логотип (40 фото) &quot; Рисунки для срисовки и не тольк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27" y="3748966"/>
            <a:ext cx="2218460" cy="22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5"/>
          <a:stretch>
            <a:fillRect/>
          </a:stretch>
        </p:blipFill>
        <p:spPr>
          <a:xfrm>
            <a:off x="8594083" y="2406094"/>
            <a:ext cx="1412798" cy="17364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501" y="4522371"/>
            <a:ext cx="1688987" cy="166888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444" y="5547519"/>
            <a:ext cx="3674933" cy="8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/>
              <a:t>Обосновать вариант </a:t>
            </a:r>
            <a:r>
              <a:rPr lang="ru-RU" b="1" dirty="0" smtClean="0"/>
              <a:t>конфигурации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91" y="2060020"/>
            <a:ext cx="5513609" cy="29178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6691" y="1690688"/>
            <a:ext cx="4675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версия 1С: Предприятие 8.3.25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33977" y="1875354"/>
            <a:ext cx="565802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Представленная конфигурация модуля для Отдела капитального строительства обоснована тем, что она: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 Охватывает весь функционал, необходимый для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отдела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эффективную маршрутизацию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Автоматизирует расчет стоимости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подключения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Упрощает загрузку и маршрутизацию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документов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надежное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архивирование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Автоматизирует формирование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отчетности</a:t>
            </a:r>
          </a:p>
          <a:p>
            <a:pPr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Упрощает взаимодействие с внешними организациями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8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628650"/>
            <a:ext cx="9867900" cy="1062038"/>
          </a:xfrm>
        </p:spPr>
        <p:txBody>
          <a:bodyPr>
            <a:normAutofit fontScale="90000"/>
          </a:bodyPr>
          <a:lstStyle/>
          <a:p>
            <a:pPr lvl="0"/>
            <a:r>
              <a:rPr lang="ru-RU" sz="4000" b="1" dirty="0"/>
              <a:t>Обеспечить доступ различным категориям пользователей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245" y="1690688"/>
            <a:ext cx="9588285" cy="385286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928245" y="5566189"/>
            <a:ext cx="9063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 	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     Исполнитель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    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Начальник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69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957" y="1216328"/>
            <a:ext cx="9293985" cy="37366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52489" y="4953000"/>
            <a:ext cx="667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Главный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инженер		 Изыскатель 		 Инженер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в оформлении «Облачный шкипер»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5_TF03460508.potx" id="{5DFBD78C-123E-43C4-B1D8-C87BD0916EA4}" vid="{61EFFEBC-D632-4584-AAF5-CCDDDB22578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в оформлении «Облачный шкипер»</Template>
  <TotalTime>512</TotalTime>
  <Words>1172</Words>
  <Application>Microsoft Office PowerPoint</Application>
  <PresentationFormat>Широкоэкранный</PresentationFormat>
  <Paragraphs>191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Symbol</vt:lpstr>
      <vt:lpstr>Times New Roman</vt:lpstr>
      <vt:lpstr>Times New Roman CYR</vt:lpstr>
      <vt:lpstr>Шаблон в оформлении «Облачный шкипер»</vt:lpstr>
      <vt:lpstr>ОТЧЕТ  по производственной практике ПМ.04. Сопровождение и обслуживание программного обеспечения компьютерных систем</vt:lpstr>
      <vt:lpstr>Характеристика объекта практики </vt:lpstr>
      <vt:lpstr>Описание рабочего места</vt:lpstr>
      <vt:lpstr>Состав программного и технического обеспечения, имеющегося на предприятии, их назначение. </vt:lpstr>
      <vt:lpstr>Презентация PowerPoint</vt:lpstr>
      <vt:lpstr>Описание выполненных видов работ</vt:lpstr>
      <vt:lpstr>Обосновать вариант конфигурации</vt:lpstr>
      <vt:lpstr>Обеспечить доступ различным категориям пользователей </vt:lpstr>
      <vt:lpstr>Презентация PowerPoint</vt:lpstr>
      <vt:lpstr>Обеспечить совместимость компонент с ранее установленными программными продуктами </vt:lpstr>
      <vt:lpstr>Проконтролировать качество функционирования программного обеспечения с помощью встроенных средств </vt:lpstr>
      <vt:lpstr>Выполнить анализ условий эксплуатации программного обеспечения</vt:lpstr>
      <vt:lpstr>Выполнить анализ функционирования программного обеспечения с помощью инструментальных средств </vt:lpstr>
      <vt:lpstr>Выявить причины несоответствия выполняемых функций требованиям заказчика </vt:lpstr>
      <vt:lpstr>Предложить варианты модификации программного обеспечения </vt:lpstr>
      <vt:lpstr>Презентация PowerPoint</vt:lpstr>
      <vt:lpstr>Презентация PowerPoint</vt:lpstr>
      <vt:lpstr>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 </vt:lpstr>
      <vt:lpstr>Презентация PowerPoint</vt:lpstr>
      <vt:lpstr>Презентация PowerPoint</vt:lpstr>
      <vt:lpstr>Сохранить результаты в системе контроля версий</vt:lpstr>
      <vt:lpstr>Проанализировать риски и характеристики качества программного обеспечения </vt:lpstr>
      <vt:lpstr>Выбрать методы и средства защиты программного обеспечения </vt:lpstr>
      <vt:lpstr>Реализовать защиту программного обеспечения на требуемом уровне</vt:lpstr>
      <vt:lpstr>Руководство оператора  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 ПМ.11. РАЗРАБОТКА, АДМИНИСТРИРОВАНИЕ И ЗАЩИТА БАЗ ДАННЫХ ТЕМА: «РАЗРАБОТКА БАЗЫ ДАННЫХ ДЛЯ УЧЕТА КОМПЬЮТЕРНОГО ОБОРУДОВАНИЯ ШКОЛЫ №7»</dc:title>
  <dc:creator>GOG</dc:creator>
  <cp:lastModifiedBy>GOG</cp:lastModifiedBy>
  <cp:revision>59</cp:revision>
  <dcterms:created xsi:type="dcterms:W3CDTF">2023-06-28T03:53:04Z</dcterms:created>
  <dcterms:modified xsi:type="dcterms:W3CDTF">2024-06-13T20:42:24Z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