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a Poglazova" initials="VP" lastIdx="1" clrIdx="0">
    <p:extLst>
      <p:ext uri="{19B8F6BF-5375-455C-9EA6-DF929625EA0E}">
        <p15:presenceInfo xmlns:p15="http://schemas.microsoft.com/office/powerpoint/2012/main" userId="cebf36c933d162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9T08:43:50.719" idx="1">
    <p:pos x="5571" y="40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4C6D1-575D-47D0-A63D-D1AAEFE1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62F687-0A52-4D5A-BB09-EDEF0EC4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49BD84-8B73-4586-8875-F8A14970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45195-0757-4084-8341-C3A8C5C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9FA2E-89FA-4106-B009-6ED8CDA9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CEA97-2BA2-4421-8578-6A98E23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6B8B32-FC1F-4ED2-AB53-47A0F69C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2EF2D-1CEA-4D0A-945E-F594CF3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448E7-FCB1-4FF3-8810-DB1EF2C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189E0-6961-4804-8F06-4B7CAE4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9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56DE9C-983C-48EC-A980-5E9C540EE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7C3E5B-3BF1-4A95-98C4-F9534D479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6C82C-2647-4856-B549-4F24E063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87228-2C5D-438F-82BE-7425DF0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B7CC8-D7E3-4F96-9F77-82D2326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97E6D-7EFB-4787-B4A2-6AADFC9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49EC5-5C53-4A7E-B201-822558DB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AB454-1A6B-4400-9CB5-82607762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9EBAD-DC67-4C59-9A51-534AEC24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74749-7EDB-46A8-B22E-FD750BD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EEAE2-319B-441F-8CDE-C651BEC8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51C02-E366-42A9-8866-D156E5AB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734DD-CF66-4D92-A912-3AC846C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C09BB-C264-4E2E-8279-CED78BA9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5A174-9DF4-4059-8CA2-44DA1051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7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233C3-30AA-46D7-B146-75D9BF6C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4CAFD-04F0-4BCB-A0E5-76CF90DED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9FC2E-232C-4B31-835A-10441D87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65C1-A575-4D71-A9B9-6BCCFE83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96C8B-431C-4E42-BBE5-1F874391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4C6ED6-2CB4-4A16-A544-524AF64B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0D849-CB6A-4444-9082-8B1C6844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C8FF9-030B-43ED-BCB7-A54E89B4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CEFF92-6997-4EBF-88DF-EC32A0F6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3F5105-6C76-49F2-8009-2BF19B634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9125B-6F96-43DE-9D8B-DE5462302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7AE240-EE49-461D-A570-054A35EA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687BDE-2AB1-48D4-A994-3B176200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72400-846C-4F31-AA34-BF4B58ED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4669D-2DE1-449A-8AFF-5C42CF29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E6E11B-ED11-4BBE-83A3-D81997D9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3A263-7B0C-4DF2-BF58-B579D9FE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7F9B56-2997-48BD-965D-5171CB1D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0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1F6173-1161-4BB5-8A36-93CCC8F8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0B7B11-D772-43DA-B67F-9B71EBF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F81F40-6B8A-4237-AEBF-F7AF5C81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FF33-2C67-4130-83EA-BF02A55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1EEEA-9717-42EE-BDBC-4E1D9548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FC1DA0-9142-4BD1-8807-8D3F18EF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6107B8-44F1-4EC7-87CA-BCB1EF3C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C494B6-111E-4BCA-8299-86DD4CC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757CCC-A946-4F8A-AF28-6E05F00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2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60283-8DF4-4A6C-967B-A7043B59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D69D7C-507A-48C0-BF61-7DC0EEFC9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846939-2D62-440A-A0A8-50BFE0A9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F392D6-7873-4318-A49A-41CD3F3A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8CC62-A110-40BF-A3FB-9D82F7C0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F71A7-1924-4959-9AFF-C71B12A2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C9D9D-E8A7-4443-93FE-7782B13A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B8095E-60ED-4D70-BDFB-7BE615B5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F4CDC-312E-4C11-B291-B8541F2D9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FDC8-A594-4C81-8530-8215C4D0259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B8A90D-D552-424C-A343-9BB8DAD12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DE3DD-C8FE-44A7-AC0B-AF51A1B97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A23-FC9C-4DAB-8ECC-A296094FD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3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E6-4847-324C-AD76-B2DFB00D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994"/>
            <a:ext cx="9144000" cy="16526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44749"/>
                </a:solidFill>
                <a:latin typeface="+mn-lt"/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обеспечения для компьютерных систем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F5EE-A17F-0F43-9535-A77412F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2891" y="4549256"/>
            <a:ext cx="3569109" cy="2247534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Выполнила:</a:t>
            </a:r>
          </a:p>
          <a:p>
            <a:pPr algn="l"/>
            <a:r>
              <a:rPr lang="ru-RU" sz="1600" b="1" dirty="0" err="1"/>
              <a:t>Поглазова</a:t>
            </a:r>
            <a:r>
              <a:rPr lang="ru-RU" sz="1600" b="1" dirty="0"/>
              <a:t> Валерия Владимировна</a:t>
            </a:r>
          </a:p>
          <a:p>
            <a:pPr algn="l"/>
            <a:r>
              <a:rPr lang="ru-RU" sz="1600" b="1" dirty="0"/>
              <a:t>Группа: 21П-1</a:t>
            </a:r>
          </a:p>
          <a:p>
            <a:pPr algn="l"/>
            <a:r>
              <a:rPr lang="ru-RU" sz="1600" b="1" dirty="0"/>
              <a:t>Специальность:</a:t>
            </a:r>
          </a:p>
          <a:p>
            <a:pPr algn="l"/>
            <a:r>
              <a:rPr lang="ru-RU" sz="1600" b="1" dirty="0"/>
              <a:t>09.02.07 Информационные </a:t>
            </a:r>
          </a:p>
          <a:p>
            <a:pPr algn="l"/>
            <a:r>
              <a:rPr lang="ru-RU" sz="1600" b="1" dirty="0"/>
              <a:t>системы и программирование</a:t>
            </a:r>
          </a:p>
          <a:p>
            <a:pPr algn="l"/>
            <a:endParaRPr lang="ru-RU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5325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2220" y="972851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мобильного приложения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7B4D1F-27CD-40BF-B020-AD9FF413ED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8" b="15757"/>
          <a:stretch/>
        </p:blipFill>
        <p:spPr bwMode="auto">
          <a:xfrm>
            <a:off x="131313" y="1069819"/>
            <a:ext cx="1883516" cy="2203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1A3D750-05D2-4C7F-AE3D-89CC315261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29285"/>
          <a:stretch/>
        </p:blipFill>
        <p:spPr bwMode="auto">
          <a:xfrm>
            <a:off x="225088" y="3429000"/>
            <a:ext cx="1980952" cy="310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454854-6CC3-4620-89F8-CB5DF9984BB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" b="5116"/>
          <a:stretch/>
        </p:blipFill>
        <p:spPr bwMode="auto">
          <a:xfrm>
            <a:off x="2269986" y="3312833"/>
            <a:ext cx="1883516" cy="326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342AB6B-3D69-4F22-B1F9-D7B28C03893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" t="4363" r="617"/>
          <a:stretch/>
        </p:blipFill>
        <p:spPr bwMode="auto">
          <a:xfrm>
            <a:off x="4215359" y="1968627"/>
            <a:ext cx="1847628" cy="44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7E989F-FCB7-4AA6-A99D-16054FDF317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3"/>
          <a:stretch/>
        </p:blipFill>
        <p:spPr bwMode="auto">
          <a:xfrm>
            <a:off x="6145029" y="2272475"/>
            <a:ext cx="1785938" cy="388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551F791-446B-4DE7-A057-5D8275AA878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03" y="1720735"/>
            <a:ext cx="2149737" cy="464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C652E3D-15A9-48CF-891B-AA5F7BF61B8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184" y="1585632"/>
            <a:ext cx="1846972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23F329-B03A-43BC-B668-F19BAE78F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1588" y="1253492"/>
            <a:ext cx="1883516" cy="18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38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323819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Тестирование</a:t>
            </a:r>
            <a:r>
              <a:rPr lang="en-US" b="1" dirty="0"/>
              <a:t> </a:t>
            </a:r>
            <a:r>
              <a:rPr lang="ru-RU" b="1" dirty="0"/>
              <a:t>мобильного приложения ( и руководство оператора)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D4E416-D2C5-4204-90BF-CCB0B221C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20"/>
          <a:stretch/>
        </p:blipFill>
        <p:spPr>
          <a:xfrm>
            <a:off x="5486402" y="1970150"/>
            <a:ext cx="2865120" cy="4389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FC3A10-6065-4148-A87D-CF5D70A5F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98"/>
          <a:stretch/>
        </p:blipFill>
        <p:spPr>
          <a:xfrm>
            <a:off x="7733883" y="1970150"/>
            <a:ext cx="4210388" cy="4389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1F766C-01F2-4201-B459-18FBF506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" y="1069818"/>
            <a:ext cx="4890120" cy="56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64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1" y="202101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6558" y="6266167"/>
            <a:ext cx="53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18562-2788-46B8-B776-21176D6D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51" y="1069819"/>
            <a:ext cx="7461271" cy="51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38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998" y="2994413"/>
            <a:ext cx="239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деятельности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80921D5-BCFF-46AC-B163-A5F75670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49" y="951779"/>
            <a:ext cx="7460256" cy="5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339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4289" y="6382978"/>
            <a:ext cx="6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последовательности (приемка товаров)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A8622A-3B9F-4611-B3FF-C08DF669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924986"/>
            <a:ext cx="5598819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67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34553A-7B44-4962-943C-089B21C6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87" y="1069819"/>
            <a:ext cx="7087950" cy="549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1370" y="3059668"/>
            <a:ext cx="32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96067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0983" y="1533863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и тестирование  </a:t>
            </a:r>
            <a:r>
              <a:rPr lang="en-US" b="1" dirty="0"/>
              <a:t>API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49E354-DE71-42E0-91C2-8B49E6B87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" t="17738" b="1"/>
          <a:stretch/>
        </p:blipFill>
        <p:spPr>
          <a:xfrm>
            <a:off x="232439" y="1069818"/>
            <a:ext cx="8173149" cy="5497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B75E76-EC8A-4DFD-849C-2356C793553B}"/>
              </a:ext>
            </a:extLst>
          </p:cNvPr>
          <p:cNvPicPr/>
          <p:nvPr/>
        </p:nvPicPr>
        <p:blipFill rotWithShape="1">
          <a:blip r:embed="rId3"/>
          <a:srcRect r="38163" b="6202"/>
          <a:stretch/>
        </p:blipFill>
        <p:spPr bwMode="auto">
          <a:xfrm>
            <a:off x="5000263" y="2361236"/>
            <a:ext cx="6400799" cy="4206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9221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8270" y="1516062"/>
            <a:ext cx="316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и тестирование  библиотеки</a:t>
            </a:r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5400000">
            <a:off x="8009913" y="1215267"/>
            <a:ext cx="593507" cy="248775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>
            <a:stCxn id="5" idx="2"/>
          </p:cNvCxnSpPr>
          <p:nvPr/>
        </p:nvCxnSpPr>
        <p:spPr>
          <a:xfrm rot="16200000" flipH="1">
            <a:off x="9369984" y="2342954"/>
            <a:ext cx="1266608" cy="90548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BCE5A0-8923-4423-8175-14865BAE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2" y="981257"/>
            <a:ext cx="5845047" cy="526587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476907" y="3410272"/>
            <a:ext cx="6046787" cy="3173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6035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154047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настольного приложения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54F7B3-EC3A-41B4-BC17-89C3436A8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289" y="1038704"/>
            <a:ext cx="2264800" cy="29425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3EED90-8C1B-4680-8E30-D9307374FC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2011" y="1257933"/>
            <a:ext cx="3339189" cy="25385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A42C08-7741-4F40-A3E4-F1C17405B6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69574" y="1687824"/>
            <a:ext cx="4377339" cy="39122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A54591-DB57-4829-9582-B9D2F833A8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83849" y="3981294"/>
            <a:ext cx="4664598" cy="27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44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1273" y="1196819"/>
            <a:ext cx="72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руководства оператора для настольного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C0E3A-9C7D-47ED-9B43-628ADC2F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31" y="1571737"/>
            <a:ext cx="8792034" cy="49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785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Учебная практика по модулю 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модулю  ПM 01. Разработка модулей программного обеспечения для компьютерных систем</dc:title>
  <dc:creator>Valeria Poglazova</dc:creator>
  <cp:lastModifiedBy>Valeria Poglazova</cp:lastModifiedBy>
  <cp:revision>9</cp:revision>
  <dcterms:created xsi:type="dcterms:W3CDTF">2025-03-19T05:27:15Z</dcterms:created>
  <dcterms:modified xsi:type="dcterms:W3CDTF">2025-03-19T06:54:26Z</dcterms:modified>
</cp:coreProperties>
</file>