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9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826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42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1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9878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986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39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74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383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1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172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5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3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216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8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986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F77F99-0668-4EE5-A1EE-F8CB0813A6AF}" type="datetimeFigureOut">
              <a:rPr lang="uk-UA" smtClean="0"/>
              <a:t>23.01.2025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F8169E-82CC-41E6-ADBA-08B10563D8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494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FC3B1-B21D-4C14-B9BE-63713D649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solidFill>
                  <a:srgbClr val="C00000"/>
                </a:solidFill>
              </a:rPr>
              <a:t>Яблучний заїзд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CCC787B-437C-455B-A07B-9A0C77BD2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Двоє </a:t>
            </a:r>
            <a:r>
              <a:rPr lang="uk-UA" dirty="0" err="1"/>
              <a:t>байкерів</a:t>
            </a:r>
            <a:r>
              <a:rPr lang="uk-UA" dirty="0"/>
              <a:t>, Макс і Рей, вирішили влаштувати дружній заїзд на своїх байках. Але у них є одна особливість — вони обожнюють яблука. Мета гри — зібрати якомога більше яблук, перш ніж закінчиться час. Гравець керує одним із </a:t>
            </a:r>
            <a:r>
              <a:rPr lang="uk-UA" dirty="0" err="1"/>
              <a:t>байкерів</a:t>
            </a:r>
            <a:r>
              <a:rPr lang="uk-UA" dirty="0"/>
              <a:t>, а інший є суперником. Гра відбувається на мальовничій трасі з перешкодами, бонусами та несподіванками.</a:t>
            </a:r>
          </a:p>
        </p:txBody>
      </p:sp>
    </p:spTree>
    <p:extLst>
      <p:ext uri="{BB962C8B-B14F-4D97-AF65-F5344CB8AC3E}">
        <p14:creationId xmlns:p14="http://schemas.microsoft.com/office/powerpoint/2010/main" val="1588036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ирода">
  <a:themeElements>
    <a:clrScheme name="Природа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Природа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Природ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377057883ACA14A992EF5FA4D637687" ma:contentTypeVersion="10" ma:contentTypeDescription="Створення нового документа." ma:contentTypeScope="" ma:versionID="c61ae601bfd1b59992dad8d864891d47">
  <xsd:schema xmlns:xsd="http://www.w3.org/2001/XMLSchema" xmlns:xs="http://www.w3.org/2001/XMLSchema" xmlns:p="http://schemas.microsoft.com/office/2006/metadata/properties" xmlns:ns3="5094fc5f-ac2e-483b-9fb3-3922313f7ac4" targetNamespace="http://schemas.microsoft.com/office/2006/metadata/properties" ma:root="true" ma:fieldsID="21b386341e90c982128cc0b3245e326b" ns3:_="">
    <xsd:import namespace="5094fc5f-ac2e-483b-9fb3-3922313f7ac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4fc5f-ac2e-483b-9fb3-3922313f7ac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94fc5f-ac2e-483b-9fb3-3922313f7ac4" xsi:nil="true"/>
  </documentManagement>
</p:properties>
</file>

<file path=customXml/itemProps1.xml><?xml version="1.0" encoding="utf-8"?>
<ds:datastoreItem xmlns:ds="http://schemas.openxmlformats.org/officeDocument/2006/customXml" ds:itemID="{35AAD98E-A533-415C-B5D8-676704155E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4fc5f-ac2e-483b-9fb3-3922313f7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821126-3A8B-49FE-A51D-D27CE3DD00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57EB5-1460-43C9-AEC3-701BE4A1564F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5094fc5f-ac2e-483b-9fb3-3922313f7ac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64</Words>
  <Application>Microsoft Office PowerPoint</Application>
  <PresentationFormat>Широкий екран</PresentationFormat>
  <Paragraphs>2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4" baseType="lpstr">
      <vt:lpstr>Arial</vt:lpstr>
      <vt:lpstr>Garamond</vt:lpstr>
      <vt:lpstr>Природа</vt:lpstr>
      <vt:lpstr>Яблучний заїзд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Яблучний заїзд</dc:title>
  <dc:creator>Валерія Василенко</dc:creator>
  <cp:lastModifiedBy>Валерія Василенко</cp:lastModifiedBy>
  <cp:revision>1</cp:revision>
  <dcterms:created xsi:type="dcterms:W3CDTF">2025-01-23T09:43:15Z</dcterms:created>
  <dcterms:modified xsi:type="dcterms:W3CDTF">2025-01-23T09:45:54Z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0x0101009377057883ACA14A992EF5FA4D637687</vt:lpwstr>
  </property>
</Properties>
</file>