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EB71-ECA3-4BAE-A132-6DDAA920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BA30-91A6-424E-9EC8-0E72D8F9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91C1-5686-497B-8DE1-B27373AB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5F19-A66B-4319-9457-52185B47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FE3F-000B-48A1-ADFB-FDEB3BD1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88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9832-858F-45AB-A922-E998F9B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3EF56-8894-489A-B55E-26D0E547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56A1-3676-4B0E-A477-B02CB30A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239C-FB35-400B-8FD9-CA1AACE5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0947-32C9-446A-A7CA-05FFBCFB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75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856-B30D-4F86-801A-81A1DF647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722C7-DB2B-4D37-B98B-66120BC8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B52E-CFF4-4BD2-A019-D648FAF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E53F-81DC-4CB2-B62D-CED7BD67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0404-02A1-411B-AFB3-2E44B7C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408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A195-D326-4578-AE76-8617F649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B95C-F842-4519-8BD0-ED318EEC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D5C1-B51A-4AD6-BE3E-0722134B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4AD8-9870-49EE-80D1-8B9711A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1E94-372E-45C0-83E4-DE051D47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CEF4-55B5-4310-A33E-F13F5D25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45D6-A642-4930-8940-A99A4372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9A69-1714-48A8-802A-220104AE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8B32-21F4-4249-8EB1-131810FA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9682-6D1A-4B5D-A3AB-C68ACB26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552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1E24-1CA4-4AB6-9176-5135B722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C53A-AB63-4C4E-B658-2148A155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17AB-48FC-4449-B291-63720CA2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EE863-80D1-491D-89E3-0E190A3A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1599-EB49-4535-B8D4-3ED779EA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EA08-2B74-413F-872E-EC6B4E22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79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285-672B-461F-8FDC-EF25F7A6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50C0-F339-4BE9-AEC7-9F088800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0E210-78AF-4040-AFD3-ADB26A7E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54BB-5A56-4F9A-BB3D-C3A21B60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14CE-8018-439D-9E95-BBDC68CD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9470-7AE2-4547-AB0E-003D1C28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92FE7-2568-46CF-BA85-CDDBF258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28ED0-CC7F-4C76-BD03-EDEEF8CF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31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58EB-8EC2-4ED4-8456-CEB72FB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8018F-CE4E-4B22-B84B-C1155ABA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D1D4C-8F6A-462F-AAEE-799AA918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1C81-9F00-4E54-B96C-010F6D0D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84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48D52-E9D7-4895-9C30-6A85E97A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DE6A6-9B41-4484-A60F-22707AA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E037-5A22-46DF-A3BE-8CF565D8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5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4972-FBC4-4549-8F97-2787A5D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C077-925E-47D7-9D5D-D161E710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23F2-7F6D-4B99-A679-B4BB1D10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8E61A-0651-4DEF-8040-4DDA8DDC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204D-7771-4EC0-9AAE-8113F6C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A632-D10A-4615-AB70-5A3C9E7E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1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8C64-138B-4A98-8D62-275A532F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0CAEA-0224-4851-B188-E9DCA2657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6D4B-DDF6-44D1-8833-036AE58D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67DA-B96B-4418-8886-BE4CBDD6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5C15-554A-4FE1-A78D-9BB7BFD4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B8F1-FC53-4A6D-815E-C0CB4388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72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6AC11-B18E-4789-B26E-CAE4C2EA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EB08-C417-4C16-A7DF-E2DAF78C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9540-8336-4A4A-924C-DD9D982D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DB82-6C30-46D5-9DFB-0C553F5043E8}" type="datetimeFigureOut">
              <a:rPr lang="en-NZ" smtClean="0"/>
              <a:t>12/08/2020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823C-CD5A-4433-A57F-7E9771CF4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55C0-6034-48DF-A88E-DBA7A9F88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7309-CA7C-46CD-9036-B40E4A5E57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89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011BD-9E49-4225-964B-0AEAF6D2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418088"/>
            <a:ext cx="11346538" cy="57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26D1C-8ED0-41DF-A70B-0BBDB3B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71662"/>
            <a:ext cx="11020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4AB56-AF2D-40E4-A38C-AB26B5E5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71575"/>
            <a:ext cx="10534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1885B-9E66-4E83-9189-4110C148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8" y="1809759"/>
            <a:ext cx="10348452" cy="34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68649-E9D2-4F88-8588-32D4A3DC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0" y="857712"/>
            <a:ext cx="4941213" cy="2881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4DA1-1CA3-4BC3-9072-7D906350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01" y="3738718"/>
            <a:ext cx="5397559" cy="26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A8FB25-536B-4AF2-834A-7929041E428E}"/>
              </a:ext>
            </a:extLst>
          </p:cNvPr>
          <p:cNvSpPr/>
          <p:nvPr/>
        </p:nvSpPr>
        <p:spPr>
          <a:xfrm>
            <a:off x="1445342" y="1209368"/>
            <a:ext cx="9055510" cy="4306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4E4AD-83CC-4D29-A104-5B70007E547D}"/>
              </a:ext>
            </a:extLst>
          </p:cNvPr>
          <p:cNvSpPr/>
          <p:nvPr/>
        </p:nvSpPr>
        <p:spPr>
          <a:xfrm>
            <a:off x="2679291" y="1590769"/>
            <a:ext cx="644012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4658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A8FB25-536B-4AF2-834A-7929041E428E}"/>
              </a:ext>
            </a:extLst>
          </p:cNvPr>
          <p:cNvSpPr/>
          <p:nvPr/>
        </p:nvSpPr>
        <p:spPr>
          <a:xfrm>
            <a:off x="1445342" y="1209368"/>
            <a:ext cx="9055510" cy="4306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4E4AD-83CC-4D29-A104-5B70007E547D}"/>
              </a:ext>
            </a:extLst>
          </p:cNvPr>
          <p:cNvSpPr/>
          <p:nvPr/>
        </p:nvSpPr>
        <p:spPr>
          <a:xfrm>
            <a:off x="2406445" y="2092214"/>
            <a:ext cx="7133303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7946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A1C4F-1D57-4350-B5AF-108C3061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80" y="2156282"/>
            <a:ext cx="9782665" cy="33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D5CE7-8564-4D50-B8F2-6B0D5053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77" y="0"/>
            <a:ext cx="9465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66417-B853-4514-8A58-6276B3EB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46638"/>
            <a:ext cx="539115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56034-F550-4DC0-AE84-0025F346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6816"/>
            <a:ext cx="5029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616C39-A5F3-4C6F-9BB6-D09C0654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368121"/>
            <a:ext cx="11193352" cy="56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7133A1-BC74-4AF2-9CB5-0329D733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00250"/>
            <a:ext cx="10134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DAEE1-ACB5-4CF0-BA4B-E250453C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00125"/>
            <a:ext cx="10086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A2A1C-E1D7-470E-A7C9-8883DB56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34647"/>
            <a:ext cx="4380765" cy="325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5B81C-1D26-40C0-99D3-54357ACE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9" y="471949"/>
            <a:ext cx="5785537" cy="29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616C39-A5F3-4C6F-9BB6-D09C0654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0" y="353960"/>
            <a:ext cx="11569460" cy="58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ferretti</dc:creator>
  <cp:lastModifiedBy>valeria ferretti</cp:lastModifiedBy>
  <cp:revision>4</cp:revision>
  <dcterms:created xsi:type="dcterms:W3CDTF">2020-08-12T08:29:04Z</dcterms:created>
  <dcterms:modified xsi:type="dcterms:W3CDTF">2020-08-12T08:50:43Z</dcterms:modified>
</cp:coreProperties>
</file>