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63" r:id="rId3"/>
    <p:sldId id="264" r:id="rId4"/>
    <p:sldId id="257" r:id="rId5"/>
    <p:sldId id="260" r:id="rId6"/>
    <p:sldId id="266" r:id="rId7"/>
    <p:sldId id="265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6365C90-96AD-401B-BEAD-D3A7400FD41B}" type="datetimeFigureOut">
              <a:rPr lang="es-EC" smtClean="0"/>
              <a:t>10/1/2017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6A968E-F9CE-4FB9-B60A-3E79D2322F01}" type="slidenum">
              <a:rPr lang="es-EC" smtClean="0"/>
              <a:t>‹Nº›</a:t>
            </a:fld>
            <a:endParaRPr lang="es-EC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574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C90-96AD-401B-BEAD-D3A7400FD41B}" type="datetimeFigureOut">
              <a:rPr lang="es-EC" smtClean="0"/>
              <a:t>10/1/2017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68E-F9CE-4FB9-B60A-3E79D2322F0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440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C90-96AD-401B-BEAD-D3A7400FD41B}" type="datetimeFigureOut">
              <a:rPr lang="es-EC" smtClean="0"/>
              <a:t>10/1/2017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68E-F9CE-4FB9-B60A-3E79D2322F0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7055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C90-96AD-401B-BEAD-D3A7400FD41B}" type="datetimeFigureOut">
              <a:rPr lang="es-EC" smtClean="0"/>
              <a:t>10/1/2017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68E-F9CE-4FB9-B60A-3E79D2322F01}" type="slidenum">
              <a:rPr lang="es-EC" smtClean="0"/>
              <a:t>‹Nº›</a:t>
            </a:fld>
            <a:endParaRPr lang="es-EC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07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C90-96AD-401B-BEAD-D3A7400FD41B}" type="datetimeFigureOut">
              <a:rPr lang="es-EC" smtClean="0"/>
              <a:t>10/1/2017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68E-F9CE-4FB9-B60A-3E79D2322F0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35153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C90-96AD-401B-BEAD-D3A7400FD41B}" type="datetimeFigureOut">
              <a:rPr lang="es-EC" smtClean="0"/>
              <a:t>10/1/2017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68E-F9CE-4FB9-B60A-3E79D2322F0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67108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C90-96AD-401B-BEAD-D3A7400FD41B}" type="datetimeFigureOut">
              <a:rPr lang="es-EC" smtClean="0"/>
              <a:t>10/1/2017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68E-F9CE-4FB9-B60A-3E79D2322F0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29832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C90-96AD-401B-BEAD-D3A7400FD41B}" type="datetimeFigureOut">
              <a:rPr lang="es-EC" smtClean="0"/>
              <a:t>10/1/2017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68E-F9CE-4FB9-B60A-3E79D2322F0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20967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C90-96AD-401B-BEAD-D3A7400FD41B}" type="datetimeFigureOut">
              <a:rPr lang="es-EC" smtClean="0"/>
              <a:t>10/1/2017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68E-F9CE-4FB9-B60A-3E79D2322F0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2117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C90-96AD-401B-BEAD-D3A7400FD41B}" type="datetimeFigureOut">
              <a:rPr lang="es-EC" smtClean="0"/>
              <a:t>10/1/2017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68E-F9CE-4FB9-B60A-3E79D2322F0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4961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C90-96AD-401B-BEAD-D3A7400FD41B}" type="datetimeFigureOut">
              <a:rPr lang="es-EC" smtClean="0"/>
              <a:t>10/1/2017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68E-F9CE-4FB9-B60A-3E79D2322F0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9248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C90-96AD-401B-BEAD-D3A7400FD41B}" type="datetimeFigureOut">
              <a:rPr lang="es-EC" smtClean="0"/>
              <a:t>10/1/2017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68E-F9CE-4FB9-B60A-3E79D2322F0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7449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C90-96AD-401B-BEAD-D3A7400FD41B}" type="datetimeFigureOut">
              <a:rPr lang="es-EC" smtClean="0"/>
              <a:t>10/1/2017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68E-F9CE-4FB9-B60A-3E79D2322F0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6492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C90-96AD-401B-BEAD-D3A7400FD41B}" type="datetimeFigureOut">
              <a:rPr lang="es-EC" smtClean="0"/>
              <a:t>10/1/2017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68E-F9CE-4FB9-B60A-3E79D2322F0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3602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C90-96AD-401B-BEAD-D3A7400FD41B}" type="datetimeFigureOut">
              <a:rPr lang="es-EC" smtClean="0"/>
              <a:t>10/1/2017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68E-F9CE-4FB9-B60A-3E79D2322F0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1216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C90-96AD-401B-BEAD-D3A7400FD41B}" type="datetimeFigureOut">
              <a:rPr lang="es-EC" smtClean="0"/>
              <a:t>10/1/2017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68E-F9CE-4FB9-B60A-3E79D2322F0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6657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5C90-96AD-401B-BEAD-D3A7400FD41B}" type="datetimeFigureOut">
              <a:rPr lang="es-EC" smtClean="0"/>
              <a:t>10/1/2017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68E-F9CE-4FB9-B60A-3E79D2322F0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6623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6365C90-96AD-401B-BEAD-D3A7400FD41B}" type="datetimeFigureOut">
              <a:rPr lang="es-EC" smtClean="0"/>
              <a:t>10/1/2017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F96A968E-F9CE-4FB9-B60A-3E79D2322F0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466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.ar/wiki/IDEs" TargetMode="External"/><Relationship Id="rId2" Type="http://schemas.openxmlformats.org/officeDocument/2006/relationships/hyperlink" Target="http://www.pygame.org/docs/tut/PygameIntro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21420000">
            <a:off x="749535" y="1448268"/>
            <a:ext cx="9755187" cy="2766528"/>
          </a:xfrm>
        </p:spPr>
        <p:txBody>
          <a:bodyPr>
            <a:normAutofit fontScale="90000"/>
          </a:bodyPr>
          <a:lstStyle/>
          <a:p>
            <a:pPr algn="ctr"/>
            <a:r>
              <a:rPr lang="es-ES" sz="8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JUEGO ARCADE</a:t>
            </a:r>
            <a:br>
              <a:rPr lang="es-ES" sz="8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/>
              <a:t>Mario </a:t>
            </a:r>
            <a:r>
              <a:rPr lang="es-ES" dirty="0" err="1"/>
              <a:t>Bros</a:t>
            </a:r>
            <a:r>
              <a:rPr lang="es-ES" dirty="0"/>
              <a:t>  en Python </a:t>
            </a:r>
            <a:endParaRPr lang="es-EC" sz="8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21420000">
            <a:off x="1227761" y="4601925"/>
            <a:ext cx="9755187" cy="550333"/>
          </a:xfrm>
        </p:spPr>
        <p:txBody>
          <a:bodyPr/>
          <a:lstStyle/>
          <a:p>
            <a:r>
              <a:rPr lang="es-ES" dirty="0" smtClean="0"/>
              <a:t>Diana BONILLA			</a:t>
            </a:r>
            <a:r>
              <a:rPr lang="es-ES" dirty="0"/>
              <a:t>VALERIA OCHOA</a:t>
            </a:r>
          </a:p>
          <a:p>
            <a:r>
              <a:rPr lang="es-ES" dirty="0"/>
              <a:t>BRYAN </a:t>
            </a:r>
            <a:r>
              <a:rPr lang="es-ES" dirty="0" smtClean="0"/>
              <a:t>PILATUÑA</a:t>
            </a:r>
            <a:r>
              <a:rPr lang="es-EC" dirty="0" smtClean="0"/>
              <a:t>			</a:t>
            </a:r>
            <a:r>
              <a:rPr lang="es-ES" dirty="0" smtClean="0"/>
              <a:t>BRYAN ESPAÑA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60057">
            <a:off x="300717" y="737163"/>
            <a:ext cx="3652899" cy="218526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37382">
            <a:off x="8916652" y="300246"/>
            <a:ext cx="2998430" cy="22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980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43" y="2045930"/>
            <a:ext cx="9368396" cy="2993222"/>
          </a:xfrm>
        </p:spPr>
      </p:pic>
    </p:spTree>
    <p:extLst>
      <p:ext uri="{BB962C8B-B14F-4D97-AF65-F5344CB8AC3E}">
        <p14:creationId xmlns:p14="http://schemas.microsoft.com/office/powerpoint/2010/main" val="27771394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CRONOGRAMA DE ACTIVIDADES</a:t>
            </a:r>
            <a:endParaRPr lang="es-EC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8365609"/>
              </p:ext>
            </p:extLst>
          </p:nvPr>
        </p:nvGraphicFramePr>
        <p:xfrm>
          <a:off x="540913" y="1837767"/>
          <a:ext cx="10856889" cy="373878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54117"/>
                <a:gridCol w="801480"/>
                <a:gridCol w="801480"/>
                <a:gridCol w="933302"/>
                <a:gridCol w="933302"/>
                <a:gridCol w="933302"/>
                <a:gridCol w="933302"/>
                <a:gridCol w="933302"/>
                <a:gridCol w="933302"/>
              </a:tblGrid>
              <a:tr h="484658">
                <a:tc>
                  <a:txBody>
                    <a:bodyPr/>
                    <a:lstStyle/>
                    <a:p>
                      <a:pPr algn="l" fontAlgn="b"/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C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Semanas: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</a:tr>
              <a:tr h="461578"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Actividades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Inicio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61578"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Realización </a:t>
                      </a:r>
                      <a:r>
                        <a:rPr lang="es-EC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propuesta del proyecto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04-ene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10-ene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61578"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 </a:t>
                      </a:r>
                      <a:r>
                        <a:rPr lang="es-EC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 juego y funcionamiento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12-ene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17-ene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61578"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Configurar botones y funcionamiento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19-ene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24-ene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61578"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Prueba de sonidos y funcionamiento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26-ene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31-ene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61578"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Crear el ejecutable 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02-feb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08-feb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4658"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Informe  y </a:t>
                      </a:r>
                      <a:r>
                        <a:rPr lang="es-EC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presentación </a:t>
                      </a:r>
                      <a:r>
                        <a:rPr lang="es-EC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09-feb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14-feb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524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Organización</a:t>
            </a:r>
            <a:endParaRPr lang="es-EC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2747570"/>
              </p:ext>
            </p:extLst>
          </p:nvPr>
        </p:nvGraphicFramePr>
        <p:xfrm>
          <a:off x="223976" y="1651626"/>
          <a:ext cx="11320531" cy="4527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4832"/>
                <a:gridCol w="1616303"/>
                <a:gridCol w="1693269"/>
                <a:gridCol w="1744580"/>
                <a:gridCol w="1821547"/>
              </a:tblGrid>
              <a:tr h="210768"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Nombres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</a:tr>
              <a:tr h="395718"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Actividades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Diana Bonilla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Bryan España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Valeria Ochoa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Bryan Pilatuña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</a:tr>
              <a:tr h="210768"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Informe de la propuesta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</a:tr>
              <a:tr h="210768"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Presentación </a:t>
                      </a:r>
                      <a:r>
                        <a:rPr lang="es-EC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la propuesta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</a:tr>
              <a:tr h="210768"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Animación </a:t>
                      </a:r>
                      <a:r>
                        <a:rPr lang="es-EC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objetos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</a:tr>
              <a:tr h="210768"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Detección </a:t>
                      </a:r>
                      <a:r>
                        <a:rPr lang="es-EC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colisiones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</a:tr>
              <a:tr h="210768"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Sonido de eventos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</a:tr>
              <a:tr h="210768"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Sonido de fondo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</a:tr>
              <a:tr h="210768"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Puntaje de </a:t>
                      </a:r>
                      <a:r>
                        <a:rPr lang="es-EC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eventos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</a:tr>
              <a:tr h="210768"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Puntaje total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</a:tr>
              <a:tr h="210768"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Tiempo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</a:tr>
              <a:tr h="421537"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Registro de puntaje en un archivo plano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</a:tr>
              <a:tr h="421537"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Pantalla de </a:t>
                      </a:r>
                      <a:r>
                        <a:rPr lang="es-EC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menú(empezar</a:t>
                      </a:r>
                      <a:r>
                        <a:rPr lang="es-EC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puntajes)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</a:tr>
              <a:tr h="210768"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Creación ejecutable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</a:tr>
              <a:tr h="210768"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Informe final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</a:tr>
              <a:tr h="221307"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Presentación </a:t>
                      </a:r>
                      <a:r>
                        <a:rPr lang="es-EC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3" marR="9173" marT="917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257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ARCADE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C" sz="2400" cap="none" dirty="0" err="1" smtClean="0"/>
              <a:t>Arcade</a:t>
            </a:r>
            <a:r>
              <a:rPr lang="es-EC" sz="2400" cap="none" dirty="0" smtClean="0"/>
              <a:t> es el término genérico que se usa para denominar a las máquinas recreativas de videojuegos disponibles en lugares públicos de diversión, centros comerciales, restaurantes, bares, o salones recreativos especializados.</a:t>
            </a:r>
            <a:endParaRPr lang="es-EC" sz="2800" cap="none" dirty="0"/>
          </a:p>
        </p:txBody>
      </p:sp>
      <p:pic>
        <p:nvPicPr>
          <p:cNvPr id="1030" name="Picture 6" descr="Resultado de imagen para juegos arc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98" y="4590544"/>
            <a:ext cx="3759602" cy="217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juegos arc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835" y="165241"/>
            <a:ext cx="3605056" cy="270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0896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del juego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1" y="930055"/>
            <a:ext cx="10394707" cy="3311189"/>
          </a:xfrm>
        </p:spPr>
        <p:txBody>
          <a:bodyPr/>
          <a:lstStyle/>
          <a:p>
            <a:r>
              <a:rPr lang="es-ES" cap="none" dirty="0" smtClean="0"/>
              <a:t>Es un juego de la empresa </a:t>
            </a:r>
            <a:r>
              <a:rPr lang="es-ES" cap="none" dirty="0" err="1" smtClean="0"/>
              <a:t>nintendo</a:t>
            </a:r>
            <a:r>
              <a:rPr lang="es-ES" cap="none" dirty="0" smtClean="0"/>
              <a:t> que consiste en llegar al final del nivel sobrepasando los obstáculos que hay en el camino y los enemigos que existen en el juego.</a:t>
            </a:r>
            <a:endParaRPr lang="es-EC" cap="none" dirty="0" smtClean="0"/>
          </a:p>
          <a:p>
            <a:endParaRPr lang="es-EC" dirty="0"/>
          </a:p>
        </p:txBody>
      </p:sp>
      <p:pic>
        <p:nvPicPr>
          <p:cNvPr id="4" name="Imagen 3" descr="Resultado de imagen para super mario bro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18" y="2898853"/>
            <a:ext cx="4168047" cy="2961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5494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86554"/>
            <a:ext cx="10396882" cy="1151965"/>
          </a:xfrm>
        </p:spPr>
        <p:txBody>
          <a:bodyPr/>
          <a:lstStyle/>
          <a:p>
            <a:r>
              <a:rPr lang="es-ES" dirty="0" smtClean="0"/>
              <a:t>Características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1397563" y="1438519"/>
            <a:ext cx="8973355" cy="4520484"/>
          </a:xfrm>
        </p:spPr>
        <p:txBody>
          <a:bodyPr>
            <a:normAutofit lnSpcReduction="10000"/>
          </a:bodyPr>
          <a:lstStyle/>
          <a:p>
            <a:r>
              <a:rPr lang="es-E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Hongo: permite crecer después de coger están los ladrillos con forma de interrogante.</a:t>
            </a:r>
            <a:endParaRPr lang="es-EC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Flor: que permite dispara bolas de fuego y crecer está los ladrillos con forma de interrogante.</a:t>
            </a:r>
            <a:endParaRPr lang="es-EC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Estrella: te haces inmune a todos los enemigos del juego  y no te pueden matar a excepción de que te caigas en algún hueco.</a:t>
            </a:r>
            <a:endParaRPr lang="es-EC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Cajas con interrogantes: puede salir hongos o monedas o raíces que las puedes escalar.</a:t>
            </a:r>
            <a:endParaRPr lang="es-EC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Alcantarillas: dependiendo pueden salir plantas carnívoras o te pueden llevar a otra sección del juego.</a:t>
            </a:r>
            <a:endParaRPr lang="es-EC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El juego se gana llegando a la meta sin que el tiempo termine.</a:t>
            </a:r>
            <a:endParaRPr lang="es-EC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C" dirty="0"/>
          </a:p>
        </p:txBody>
      </p:sp>
      <p:pic>
        <p:nvPicPr>
          <p:cNvPr id="4098" name="Picture 2" descr="Resultado de imagen para super mario bros hon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7135">
            <a:off x="9978894" y="322810"/>
            <a:ext cx="1770992" cy="175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super mario bros f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2117">
            <a:off x="206471" y="1728157"/>
            <a:ext cx="1328183" cy="132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para super mario bros flor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8" t="12225" r="10022" b="11000"/>
          <a:stretch/>
        </p:blipFill>
        <p:spPr bwMode="auto">
          <a:xfrm rot="20246604">
            <a:off x="10186063" y="2543626"/>
            <a:ext cx="975140" cy="93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sultado de imagen para super mario bros cajas con interrogantes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6" t="23246" r="23674" b="23294"/>
          <a:stretch/>
        </p:blipFill>
        <p:spPr bwMode="auto">
          <a:xfrm rot="2406818">
            <a:off x="327718" y="3565506"/>
            <a:ext cx="1085689" cy="110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esultado de imagen para super mario bros alcantarillas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64" t="70232"/>
          <a:stretch/>
        </p:blipFill>
        <p:spPr bwMode="auto">
          <a:xfrm>
            <a:off x="10142512" y="4005332"/>
            <a:ext cx="1168576" cy="129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153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 a utilizar</a:t>
            </a:r>
            <a:endParaRPr lang="es-EC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4131342"/>
          </a:xfrm>
        </p:spPr>
        <p:txBody>
          <a:bodyPr>
            <a:normAutofit/>
          </a:bodyPr>
          <a:lstStyle/>
          <a:p>
            <a:r>
              <a:rPr lang="es-ES" sz="3600" b="1" dirty="0" smtClean="0"/>
              <a:t>Python</a:t>
            </a:r>
          </a:p>
          <a:p>
            <a:r>
              <a:rPr lang="es-ES" sz="3600" b="1" dirty="0"/>
              <a:t>Eventos</a:t>
            </a:r>
            <a:endParaRPr lang="es-EC" sz="3600" dirty="0"/>
          </a:p>
          <a:p>
            <a:r>
              <a:rPr lang="es-ES" sz="3600" b="1" dirty="0"/>
              <a:t>Compilador a EXE para </a:t>
            </a:r>
            <a:r>
              <a:rPr lang="es-ES" sz="3600" b="1" dirty="0" smtClean="0"/>
              <a:t>Windows</a:t>
            </a:r>
          </a:p>
          <a:p>
            <a:pPr marL="0" indent="0">
              <a:buNone/>
            </a:pPr>
            <a:r>
              <a:rPr lang="es-ES" sz="2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Convierte los programas hechos en </a:t>
            </a:r>
            <a:r>
              <a:rPr lang="es-ES" sz="26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s-ES" sz="2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en programas EXE. El artífice de esto se llama py2exe y consigue que podamos distribuir en plataformas </a:t>
            </a:r>
            <a:r>
              <a:rPr lang="es-ES" sz="2600" cap="none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ES" sz="2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indows</a:t>
            </a:r>
            <a:endParaRPr lang="es-EC" sz="26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C" dirty="0"/>
          </a:p>
        </p:txBody>
      </p:sp>
      <p:pic>
        <p:nvPicPr>
          <p:cNvPr id="6" name="Imagen 5" descr="Resultado de imagen para pyth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707" y="2063396"/>
            <a:ext cx="3098800" cy="2091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5929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LIBRERÍAs</a:t>
            </a:r>
            <a:r>
              <a:rPr lang="es-ES" dirty="0" smtClean="0"/>
              <a:t> A USAR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sz="2400" dirty="0" err="1" smtClean="0"/>
              <a:t>Pygame</a:t>
            </a:r>
            <a:endParaRPr lang="es-ES" sz="2400" dirty="0" smtClean="0"/>
          </a:p>
          <a:p>
            <a:r>
              <a:rPr lang="es-ES" sz="2400" dirty="0" smtClean="0"/>
              <a:t>Time</a:t>
            </a:r>
          </a:p>
          <a:p>
            <a:r>
              <a:rPr lang="es-ES" sz="2400" dirty="0" smtClean="0"/>
              <a:t>Nota: Se incrementará las librerías según necesitemos en el avance del proyecto</a:t>
            </a:r>
            <a:endParaRPr lang="es-EC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55047">
            <a:off x="4892631" y="2294458"/>
            <a:ext cx="2951970" cy="95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677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C" dirty="0">
                <a:hlinkClick r:id="rId2"/>
              </a:rPr>
              <a:t>http://</a:t>
            </a:r>
            <a:r>
              <a:rPr lang="es-EC" dirty="0" smtClean="0">
                <a:hlinkClick r:id="rId2"/>
              </a:rPr>
              <a:t>www.pygame.org/docs/tut/PygameIntro.html</a:t>
            </a:r>
            <a:endParaRPr lang="es-EC" dirty="0" smtClean="0"/>
          </a:p>
          <a:p>
            <a:r>
              <a:rPr lang="es-EC" dirty="0">
                <a:hlinkClick r:id="rId3"/>
              </a:rPr>
              <a:t>http://</a:t>
            </a:r>
            <a:r>
              <a:rPr lang="es-EC" dirty="0" smtClean="0">
                <a:hlinkClick r:id="rId3"/>
              </a:rPr>
              <a:t>www.python.org.ar/wiki/IDEs</a:t>
            </a:r>
            <a:endParaRPr lang="es-EC" dirty="0" smtClean="0"/>
          </a:p>
          <a:p>
            <a:r>
              <a:rPr lang="es-EC" dirty="0" smtClean="0"/>
              <a:t>ww.classicgamesarcade.com</a:t>
            </a:r>
          </a:p>
        </p:txBody>
      </p:sp>
    </p:spTree>
    <p:extLst>
      <p:ext uri="{BB962C8B-B14F-4D97-AF65-F5344CB8AC3E}">
        <p14:creationId xmlns:p14="http://schemas.microsoft.com/office/powerpoint/2010/main" val="110840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184</TotalTime>
  <Words>366</Words>
  <Application>Microsoft Office PowerPoint</Application>
  <PresentationFormat>Panorámica</PresentationFormat>
  <Paragraphs>175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Impact</vt:lpstr>
      <vt:lpstr>Evento principal</vt:lpstr>
      <vt:lpstr>JUEGO ARCADE Mario Bros  en Python </vt:lpstr>
      <vt:lpstr>CRONOGRAMA DE ACTIVIDADES</vt:lpstr>
      <vt:lpstr>Organización</vt:lpstr>
      <vt:lpstr>ARCADE</vt:lpstr>
      <vt:lpstr>Estructura del juego</vt:lpstr>
      <vt:lpstr>Características</vt:lpstr>
      <vt:lpstr>Herramientas a utilizar</vt:lpstr>
      <vt:lpstr>LIBRERÍAs A USAR</vt:lpstr>
      <vt:lpstr>bibliografía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JUEGO ARCADE</dc:title>
  <dc:creator>Diana Estefanía</dc:creator>
  <cp:lastModifiedBy>Diana Estefanía</cp:lastModifiedBy>
  <cp:revision>15</cp:revision>
  <dcterms:created xsi:type="dcterms:W3CDTF">2017-01-11T02:01:55Z</dcterms:created>
  <dcterms:modified xsi:type="dcterms:W3CDTF">2017-01-11T05:06:44Z</dcterms:modified>
</cp:coreProperties>
</file>