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9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8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5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75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76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63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0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06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6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2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6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16F3C-E77E-4A6B-A95B-B5708C524CA7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6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4381351" y="1932883"/>
            <a:ext cx="2376119" cy="2553590"/>
            <a:chOff x="4381351" y="1932883"/>
            <a:chExt cx="2376119" cy="2553590"/>
          </a:xfrm>
        </p:grpSpPr>
        <p:grpSp>
          <p:nvGrpSpPr>
            <p:cNvPr id="7" name="Gruppo 6"/>
            <p:cNvGrpSpPr/>
            <p:nvPr/>
          </p:nvGrpSpPr>
          <p:grpSpPr>
            <a:xfrm rot="5400000">
              <a:off x="4280412" y="2033822"/>
              <a:ext cx="2553590" cy="2351712"/>
              <a:chOff x="771023" y="1813487"/>
              <a:chExt cx="1236616" cy="1072196"/>
            </a:xfrm>
          </p:grpSpPr>
          <p:sp>
            <p:nvSpPr>
              <p:cNvPr id="5" name="Esagono 4"/>
              <p:cNvSpPr/>
              <p:nvPr/>
            </p:nvSpPr>
            <p:spPr>
              <a:xfrm>
                <a:off x="771023" y="1813487"/>
                <a:ext cx="1236616" cy="1072196"/>
              </a:xfrm>
              <a:prstGeom prst="hexagon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93000"/>
                        </a14:imgEffect>
                        <a14:imgEffect>
                          <a14:saturation sat="300000"/>
                        </a14:imgEffect>
                        <a14:imgEffect>
                          <a14:brightnessContrast bright="-3000" contrast="-1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653" t="32863" r="33689" b="37500"/>
              <a:stretch/>
            </p:blipFill>
            <p:spPr bwMode="auto">
              <a:xfrm rot="16200000">
                <a:off x="1089770" y="2105828"/>
                <a:ext cx="788234" cy="47487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76200">
                <a:noFill/>
                <a:miter lim="800000"/>
                <a:headEnd/>
                <a:tailEnd/>
              </a:ln>
              <a:effectLst/>
              <a:extLst/>
            </p:spPr>
          </p:pic>
        </p:grpSp>
        <p:sp>
          <p:nvSpPr>
            <p:cNvPr id="10" name="CasellaDiTesto 7"/>
            <p:cNvSpPr txBox="1"/>
            <p:nvPr/>
          </p:nvSpPr>
          <p:spPr>
            <a:xfrm>
              <a:off x="4717175" y="2126847"/>
              <a:ext cx="204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  <a:r>
                <a:rPr lang="en-GB" sz="5400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obin</a:t>
              </a:r>
              <a:endParaRPr lang="en-GB" sz="5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6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Office PowerPoint</Application>
  <PresentationFormat>Personalizzato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User1</dc:creator>
  <cp:lastModifiedBy>Valeria</cp:lastModifiedBy>
  <cp:revision>5</cp:revision>
  <dcterms:created xsi:type="dcterms:W3CDTF">2019-09-25T06:31:41Z</dcterms:created>
  <dcterms:modified xsi:type="dcterms:W3CDTF">2019-10-22T19:26:02Z</dcterms:modified>
</cp:coreProperties>
</file>