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59" r:id="rId7"/>
    <p:sldId id="260" r:id="rId8"/>
    <p:sldId id="261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F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1D0BDE-9D53-4CDB-8E8E-502C8F3F38D2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2F96B2E-DB00-4A77-850B-83C1DFC3B06A}">
      <dgm:prSet phldrT="[Текст]" custT="1"/>
      <dgm:spPr/>
      <dgm:t>
        <a:bodyPr/>
        <a:lstStyle/>
        <a:p>
          <a:r>
            <a:rPr lang="uk-UA" sz="2400" dirty="0" smtClean="0"/>
            <a:t>Розробка</a:t>
          </a:r>
          <a:r>
            <a:rPr lang="en-US" sz="2400" dirty="0" smtClean="0"/>
            <a:t> </a:t>
          </a:r>
          <a:r>
            <a:rPr lang="uk-UA" sz="2400" dirty="0" smtClean="0"/>
            <a:t>системи </a:t>
          </a:r>
          <a:r>
            <a:rPr lang="uk-UA" sz="2400" dirty="0" smtClean="0"/>
            <a:t>під </a:t>
          </a:r>
          <a:r>
            <a:rPr lang="en-US" sz="2400" dirty="0" smtClean="0"/>
            <a:t>Android</a:t>
          </a:r>
          <a:endParaRPr lang="ru-RU" sz="2400" dirty="0"/>
        </a:p>
      </dgm:t>
    </dgm:pt>
    <dgm:pt modelId="{A240E2C8-AB14-4102-A06B-2B7A77B93697}" type="sibTrans" cxnId="{F6F67B97-24DC-4B53-99CD-1FE3E1C6E4EE}">
      <dgm:prSet/>
      <dgm:spPr/>
      <dgm:t>
        <a:bodyPr/>
        <a:lstStyle/>
        <a:p>
          <a:endParaRPr lang="ru-RU"/>
        </a:p>
      </dgm:t>
    </dgm:pt>
    <dgm:pt modelId="{0051C854-8EF0-48B5-B379-AF1F23800E05}" type="parTrans" cxnId="{F6F67B97-24DC-4B53-99CD-1FE3E1C6E4EE}">
      <dgm:prSet/>
      <dgm:spPr/>
      <dgm:t>
        <a:bodyPr/>
        <a:lstStyle/>
        <a:p>
          <a:endParaRPr lang="ru-RU"/>
        </a:p>
      </dgm:t>
    </dgm:pt>
    <dgm:pt modelId="{8D25B1D7-2132-4D10-89A5-9A9180571532}">
      <dgm:prSet phldrT="[Текст]" custT="1"/>
      <dgm:spPr/>
      <dgm:t>
        <a:bodyPr/>
        <a:lstStyle/>
        <a:p>
          <a:r>
            <a:rPr lang="en-US" sz="3800" dirty="0" err="1" smtClean="0"/>
            <a:t>keyestudio</a:t>
          </a:r>
          <a:r>
            <a:rPr lang="en-US" sz="3800" dirty="0" smtClean="0"/>
            <a:t> </a:t>
          </a:r>
          <a:r>
            <a:rPr lang="uk-UA" sz="2400" dirty="0" smtClean="0"/>
            <a:t>(набір </a:t>
          </a:r>
          <a:r>
            <a:rPr lang="uk-UA" sz="2400" dirty="0" err="1" smtClean="0"/>
            <a:t>макроконтролерів</a:t>
          </a:r>
          <a:r>
            <a:rPr lang="uk-UA" sz="2400" dirty="0" smtClean="0"/>
            <a:t>, датчиків та </a:t>
          </a:r>
          <a:r>
            <a:rPr lang="uk-UA" sz="2400" dirty="0" err="1" smtClean="0"/>
            <a:t>ін</a:t>
          </a:r>
          <a:r>
            <a:rPr lang="uk-UA" sz="2400" dirty="0" smtClean="0"/>
            <a:t>)</a:t>
          </a:r>
          <a:endParaRPr lang="ru-RU" sz="3800" dirty="0"/>
        </a:p>
      </dgm:t>
    </dgm:pt>
    <dgm:pt modelId="{7BC79D67-A21A-4FB5-A954-F70D2CD29633}" type="sibTrans" cxnId="{A9761A00-EBC4-456C-B95F-2B155960C05C}">
      <dgm:prSet/>
      <dgm:spPr/>
      <dgm:t>
        <a:bodyPr/>
        <a:lstStyle/>
        <a:p>
          <a:endParaRPr lang="ru-RU"/>
        </a:p>
      </dgm:t>
    </dgm:pt>
    <dgm:pt modelId="{EE3C0EF5-3708-4085-B7A7-BEE7B1D3C11B}" type="parTrans" cxnId="{A9761A00-EBC4-456C-B95F-2B155960C05C}">
      <dgm:prSet/>
      <dgm:spPr/>
      <dgm:t>
        <a:bodyPr/>
        <a:lstStyle/>
        <a:p>
          <a:endParaRPr lang="ru-RU"/>
        </a:p>
      </dgm:t>
    </dgm:pt>
    <dgm:pt modelId="{57C1798F-68F3-4CF9-AC68-E950EBF049B2}">
      <dgm:prSet phldrT="[Текст]"/>
      <dgm:spPr/>
      <dgm:t>
        <a:bodyPr/>
        <a:lstStyle/>
        <a:p>
          <a:r>
            <a:rPr lang="en-US" sz="4700" dirty="0" smtClean="0"/>
            <a:t>C/C++</a:t>
          </a:r>
          <a:endParaRPr lang="ru-RU" sz="4700" dirty="0"/>
        </a:p>
      </dgm:t>
    </dgm:pt>
    <dgm:pt modelId="{02AB8294-8A6D-4470-81CD-A0734F5873A9}" type="sibTrans" cxnId="{818E93F1-6AD0-4CEF-8105-0A4EA6568E12}">
      <dgm:prSet/>
      <dgm:spPr/>
      <dgm:t>
        <a:bodyPr/>
        <a:lstStyle/>
        <a:p>
          <a:endParaRPr lang="ru-RU"/>
        </a:p>
      </dgm:t>
    </dgm:pt>
    <dgm:pt modelId="{913DC5E3-00D7-49BD-9626-09E3AE6C5825}" type="parTrans" cxnId="{818E93F1-6AD0-4CEF-8105-0A4EA6568E12}">
      <dgm:prSet/>
      <dgm:spPr/>
      <dgm:t>
        <a:bodyPr/>
        <a:lstStyle/>
        <a:p>
          <a:endParaRPr lang="ru-RU"/>
        </a:p>
      </dgm:t>
    </dgm:pt>
    <dgm:pt modelId="{50D7DD6B-104B-4CE9-8CD1-576EB14A0DD7}">
      <dgm:prSet phldrT="[Текст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ru-RU" dirty="0"/>
        </a:p>
      </dgm:t>
    </dgm:pt>
    <dgm:pt modelId="{F6688981-E6E8-4556-B34B-2535955E8C93}" type="sibTrans" cxnId="{C53BB5BA-C84B-4380-8D05-428C739B0C1E}">
      <dgm:prSet/>
      <dgm:spPr/>
      <dgm:t>
        <a:bodyPr/>
        <a:lstStyle/>
        <a:p>
          <a:endParaRPr lang="ru-RU"/>
        </a:p>
      </dgm:t>
    </dgm:pt>
    <dgm:pt modelId="{B206CC41-C8E2-4CAC-BA1D-B487AD88B189}" type="parTrans" cxnId="{C53BB5BA-C84B-4380-8D05-428C739B0C1E}">
      <dgm:prSet/>
      <dgm:spPr/>
      <dgm:t>
        <a:bodyPr/>
        <a:lstStyle/>
        <a:p>
          <a:endParaRPr lang="ru-RU"/>
        </a:p>
      </dgm:t>
    </dgm:pt>
    <dgm:pt modelId="{8B609E6E-FE17-4970-9884-D0FBEF8E4093}">
      <dgm:prSet phldrT="[Текст]" custT="1"/>
      <dgm:spPr/>
      <dgm:t>
        <a:bodyPr/>
        <a:lstStyle/>
        <a:p>
          <a:r>
            <a:rPr lang="en-US" sz="2800" dirty="0" smtClean="0"/>
            <a:t>Arduino IDE</a:t>
          </a:r>
          <a:endParaRPr lang="ru-RU" sz="2800" dirty="0"/>
        </a:p>
      </dgm:t>
    </dgm:pt>
    <dgm:pt modelId="{335B2D00-C9EA-4015-AFF7-1226773FE87A}" type="parTrans" cxnId="{028EBAB1-6F83-4EFA-BAD9-442561770AF6}">
      <dgm:prSet/>
      <dgm:spPr/>
      <dgm:t>
        <a:bodyPr/>
        <a:lstStyle/>
        <a:p>
          <a:endParaRPr lang="ru-RU"/>
        </a:p>
      </dgm:t>
    </dgm:pt>
    <dgm:pt modelId="{16376235-EC3B-438C-968A-03BBD60EF686}" type="sibTrans" cxnId="{028EBAB1-6F83-4EFA-BAD9-442561770AF6}">
      <dgm:prSet/>
      <dgm:spPr/>
      <dgm:t>
        <a:bodyPr/>
        <a:lstStyle/>
        <a:p>
          <a:endParaRPr lang="ru-RU"/>
        </a:p>
      </dgm:t>
    </dgm:pt>
    <dgm:pt modelId="{894FDF9C-AB70-496C-9C9D-2BCD80CEE192}">
      <dgm:prSet phldrT="[Текст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ru-RU" dirty="0"/>
        </a:p>
      </dgm:t>
    </dgm:pt>
    <dgm:pt modelId="{8FAE8388-ACE4-4C89-898C-7D77BDBAE337}" type="sibTrans" cxnId="{52ABE9D5-D009-4236-96F8-0F604DA5847F}">
      <dgm:prSet/>
      <dgm:spPr/>
      <dgm:t>
        <a:bodyPr/>
        <a:lstStyle/>
        <a:p>
          <a:endParaRPr lang="ru-RU"/>
        </a:p>
      </dgm:t>
    </dgm:pt>
    <dgm:pt modelId="{318CC5ED-1F4D-48F7-9405-92849D85C728}" type="parTrans" cxnId="{52ABE9D5-D009-4236-96F8-0F604DA5847F}">
      <dgm:prSet/>
      <dgm:spPr/>
      <dgm:t>
        <a:bodyPr/>
        <a:lstStyle/>
        <a:p>
          <a:endParaRPr lang="ru-RU"/>
        </a:p>
      </dgm:t>
    </dgm:pt>
    <dgm:pt modelId="{4A82B9AC-E1BF-49BC-981B-0FDA02A3E361}">
      <dgm:prSet phldrT="[Текст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ru-RU" dirty="0"/>
        </a:p>
      </dgm:t>
    </dgm:pt>
    <dgm:pt modelId="{0E165FF0-7C12-4205-9223-A059E2CC0E00}" type="sibTrans" cxnId="{31415F7E-8280-420A-B36A-04635C91187F}">
      <dgm:prSet/>
      <dgm:spPr/>
      <dgm:t>
        <a:bodyPr/>
        <a:lstStyle/>
        <a:p>
          <a:endParaRPr lang="ru-RU"/>
        </a:p>
      </dgm:t>
    </dgm:pt>
    <dgm:pt modelId="{BF7A1240-AD75-4334-A7A6-DECD70411438}" type="parTrans" cxnId="{31415F7E-8280-420A-B36A-04635C91187F}">
      <dgm:prSet/>
      <dgm:spPr/>
      <dgm:t>
        <a:bodyPr/>
        <a:lstStyle/>
        <a:p>
          <a:endParaRPr lang="ru-RU"/>
        </a:p>
      </dgm:t>
    </dgm:pt>
    <dgm:pt modelId="{B1922FAF-729C-403D-ACE0-B8A31287B968}">
      <dgm:prSet phldrT="[Текст]" custT="1"/>
      <dgm:spPr/>
      <dgm:t>
        <a:bodyPr/>
        <a:lstStyle/>
        <a:p>
          <a:r>
            <a:rPr lang="ru-RU" sz="2400" dirty="0" smtClean="0"/>
            <a:t>Робота з веб-</a:t>
          </a:r>
          <a:r>
            <a:rPr lang="ru-RU" sz="2400" dirty="0" err="1" smtClean="0"/>
            <a:t>клієнтом</a:t>
          </a:r>
          <a:endParaRPr lang="ru-RU" sz="2400" dirty="0"/>
        </a:p>
      </dgm:t>
    </dgm:pt>
    <dgm:pt modelId="{1E6B59DB-576E-4C7B-84A0-86733BBD078D}" type="parTrans" cxnId="{5C6A4563-BE41-4FA3-A84B-CE6FBD7CC901}">
      <dgm:prSet/>
      <dgm:spPr/>
      <dgm:t>
        <a:bodyPr/>
        <a:lstStyle/>
        <a:p>
          <a:endParaRPr lang="ru-RU"/>
        </a:p>
      </dgm:t>
    </dgm:pt>
    <dgm:pt modelId="{57182895-123F-4DB3-8C9E-1623CDAAAECF}" type="sibTrans" cxnId="{5C6A4563-BE41-4FA3-A84B-CE6FBD7CC901}">
      <dgm:prSet/>
      <dgm:spPr/>
      <dgm:t>
        <a:bodyPr/>
        <a:lstStyle/>
        <a:p>
          <a:endParaRPr lang="ru-RU"/>
        </a:p>
      </dgm:t>
    </dgm:pt>
    <dgm:pt modelId="{BA27122C-3B76-4784-8975-EF4F3F41CDC7}" type="pres">
      <dgm:prSet presAssocID="{621D0BDE-9D53-4CDB-8E8E-502C8F3F38D2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4330EB0-5431-42BC-9282-24BFE3D57001}" type="pres">
      <dgm:prSet presAssocID="{621D0BDE-9D53-4CDB-8E8E-502C8F3F38D2}" presName="cycle" presStyleCnt="0"/>
      <dgm:spPr/>
      <dgm:t>
        <a:bodyPr/>
        <a:lstStyle/>
        <a:p>
          <a:endParaRPr lang="ru-RU"/>
        </a:p>
      </dgm:t>
    </dgm:pt>
    <dgm:pt modelId="{24EB5A0C-EFFA-4943-8928-07C3E83894FC}" type="pres">
      <dgm:prSet presAssocID="{621D0BDE-9D53-4CDB-8E8E-502C8F3F38D2}" presName="centerShape" presStyleCnt="0"/>
      <dgm:spPr/>
      <dgm:t>
        <a:bodyPr/>
        <a:lstStyle/>
        <a:p>
          <a:endParaRPr lang="ru-RU"/>
        </a:p>
      </dgm:t>
    </dgm:pt>
    <dgm:pt modelId="{0AE11B4E-2FA1-4614-BE08-60E335B19FF3}" type="pres">
      <dgm:prSet presAssocID="{621D0BDE-9D53-4CDB-8E8E-502C8F3F38D2}" presName="connSite" presStyleLbl="node1" presStyleIdx="0" presStyleCnt="4"/>
      <dgm:spPr/>
      <dgm:t>
        <a:bodyPr/>
        <a:lstStyle/>
        <a:p>
          <a:endParaRPr lang="ru-RU"/>
        </a:p>
      </dgm:t>
    </dgm:pt>
    <dgm:pt modelId="{9FF120C8-F4E2-4F82-8642-B2CC3E25196B}" type="pres">
      <dgm:prSet presAssocID="{621D0BDE-9D53-4CDB-8E8E-502C8F3F38D2}" presName="visible" presStyleLbl="node1" presStyleIdx="0" presStyleCnt="4" custScaleX="137468" custScaleY="139998" custLinFactNeighborX="-34324" custLinFactNeighborY="-234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ru-RU"/>
        </a:p>
      </dgm:t>
    </dgm:pt>
    <dgm:pt modelId="{43989F92-2813-48B3-A48D-385F9E791C0A}" type="pres">
      <dgm:prSet presAssocID="{B206CC41-C8E2-4CAC-BA1D-B487AD88B189}" presName="Name25" presStyleLbl="parChTrans1D1" presStyleIdx="0" presStyleCnt="3"/>
      <dgm:spPr/>
      <dgm:t>
        <a:bodyPr/>
        <a:lstStyle/>
        <a:p>
          <a:endParaRPr lang="ru-RU"/>
        </a:p>
      </dgm:t>
    </dgm:pt>
    <dgm:pt modelId="{1974CC38-4559-44DB-9E98-AB0E9EAA8C03}" type="pres">
      <dgm:prSet presAssocID="{50D7DD6B-104B-4CE9-8CD1-576EB14A0DD7}" presName="node" presStyleCnt="0"/>
      <dgm:spPr/>
      <dgm:t>
        <a:bodyPr/>
        <a:lstStyle/>
        <a:p>
          <a:endParaRPr lang="ru-RU"/>
        </a:p>
      </dgm:t>
    </dgm:pt>
    <dgm:pt modelId="{40674861-81C0-440B-982E-B0B3E8877631}" type="pres">
      <dgm:prSet presAssocID="{50D7DD6B-104B-4CE9-8CD1-576EB14A0DD7}" presName="parentNode" presStyleLbl="node1" presStyleIdx="1" presStyleCnt="4" custScaleX="118610" custScaleY="120953" custLinFactNeighborX="20072" custLinFactNeighborY="287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ABFBE3-9DCB-481A-A35B-141C165CA112}" type="pres">
      <dgm:prSet presAssocID="{50D7DD6B-104B-4CE9-8CD1-576EB14A0DD7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AED7693-B0E7-4A8D-B913-1E87DDB9A51E}" type="pres">
      <dgm:prSet presAssocID="{BF7A1240-AD75-4334-A7A6-DECD70411438}" presName="Name25" presStyleLbl="parChTrans1D1" presStyleIdx="1" presStyleCnt="3"/>
      <dgm:spPr/>
      <dgm:t>
        <a:bodyPr/>
        <a:lstStyle/>
        <a:p>
          <a:endParaRPr lang="ru-RU"/>
        </a:p>
      </dgm:t>
    </dgm:pt>
    <dgm:pt modelId="{4CE584EC-BD3A-4A2C-A4FD-C7F7878AC351}" type="pres">
      <dgm:prSet presAssocID="{4A82B9AC-E1BF-49BC-981B-0FDA02A3E361}" presName="node" presStyleCnt="0"/>
      <dgm:spPr/>
      <dgm:t>
        <a:bodyPr/>
        <a:lstStyle/>
        <a:p>
          <a:endParaRPr lang="ru-RU"/>
        </a:p>
      </dgm:t>
    </dgm:pt>
    <dgm:pt modelId="{DF496BE1-8480-471D-86A0-485318C72929}" type="pres">
      <dgm:prSet presAssocID="{4A82B9AC-E1BF-49BC-981B-0FDA02A3E361}" presName="parentNode" presStyleLbl="node1" presStyleIdx="2" presStyleCnt="4" custScaleX="126111" custScaleY="124698" custLinFactX="9659" custLinFactNeighborX="100000" custLinFactNeighborY="-1660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B938216-43DA-4ECF-9AC8-018CF614FB24}" type="pres">
      <dgm:prSet presAssocID="{4A82B9AC-E1BF-49BC-981B-0FDA02A3E361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548D07E-E996-4BAF-B22C-92618F5E364C}" type="pres">
      <dgm:prSet presAssocID="{318CC5ED-1F4D-48F7-9405-92849D85C728}" presName="Name25" presStyleLbl="parChTrans1D1" presStyleIdx="2" presStyleCnt="3"/>
      <dgm:spPr/>
      <dgm:t>
        <a:bodyPr/>
        <a:lstStyle/>
        <a:p>
          <a:endParaRPr lang="ru-RU"/>
        </a:p>
      </dgm:t>
    </dgm:pt>
    <dgm:pt modelId="{94299726-465A-4B55-955F-7B5B25ED106F}" type="pres">
      <dgm:prSet presAssocID="{894FDF9C-AB70-496C-9C9D-2BCD80CEE192}" presName="node" presStyleCnt="0"/>
      <dgm:spPr/>
      <dgm:t>
        <a:bodyPr/>
        <a:lstStyle/>
        <a:p>
          <a:endParaRPr lang="ru-RU"/>
        </a:p>
      </dgm:t>
    </dgm:pt>
    <dgm:pt modelId="{4C0788E6-50C4-4C0F-8536-4BDD42EB68FB}" type="pres">
      <dgm:prSet presAssocID="{894FDF9C-AB70-496C-9C9D-2BCD80CEE192}" presName="parentNode" presStyleLbl="node1" presStyleIdx="3" presStyleCnt="4" custScaleX="123430" custScaleY="129126" custLinFactNeighborX="39244" custLinFactNeighborY="5042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91AB952-8D55-451C-89B6-C91428964E94}" type="pres">
      <dgm:prSet presAssocID="{894FDF9C-AB70-496C-9C9D-2BCD80CEE192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739646C-F64A-4C78-A714-E8F8D4948FD6}" type="presOf" srcId="{318CC5ED-1F4D-48F7-9405-92849D85C728}" destId="{F548D07E-E996-4BAF-B22C-92618F5E364C}" srcOrd="0" destOrd="0" presId="urn:microsoft.com/office/officeart/2005/8/layout/radial2"/>
    <dgm:cxn modelId="{EB02E5E9-0DDE-4F50-84EA-6B3B3EFC8F51}" type="presOf" srcId="{57C1798F-68F3-4CF9-AC68-E950EBF049B2}" destId="{56ABFBE3-9DCB-481A-A35B-141C165CA112}" srcOrd="0" destOrd="0" presId="urn:microsoft.com/office/officeart/2005/8/layout/radial2"/>
    <dgm:cxn modelId="{15A6B70B-5A05-4173-9258-89DF7A0B8BB5}" type="presOf" srcId="{42F96B2E-DB00-4A77-850B-83C1DFC3B06A}" destId="{591AB952-8D55-451C-89B6-C91428964E94}" srcOrd="0" destOrd="0" presId="urn:microsoft.com/office/officeart/2005/8/layout/radial2"/>
    <dgm:cxn modelId="{BE64846B-DB5A-4CEE-933A-FFD23C8C49E2}" type="presOf" srcId="{B206CC41-C8E2-4CAC-BA1D-B487AD88B189}" destId="{43989F92-2813-48B3-A48D-385F9E791C0A}" srcOrd="0" destOrd="0" presId="urn:microsoft.com/office/officeart/2005/8/layout/radial2"/>
    <dgm:cxn modelId="{A9FD0EFC-B6D8-46D4-846E-BD90AF151D92}" type="presOf" srcId="{50D7DD6B-104B-4CE9-8CD1-576EB14A0DD7}" destId="{40674861-81C0-440B-982E-B0B3E8877631}" srcOrd="0" destOrd="0" presId="urn:microsoft.com/office/officeart/2005/8/layout/radial2"/>
    <dgm:cxn modelId="{028EBAB1-6F83-4EFA-BAD9-442561770AF6}" srcId="{50D7DD6B-104B-4CE9-8CD1-576EB14A0DD7}" destId="{8B609E6E-FE17-4970-9884-D0FBEF8E4093}" srcOrd="1" destOrd="0" parTransId="{335B2D00-C9EA-4015-AFF7-1226773FE87A}" sibTransId="{16376235-EC3B-438C-968A-03BBD60EF686}"/>
    <dgm:cxn modelId="{B47C32F1-2F8F-4FAC-9CF8-3EA62CB141E4}" type="presOf" srcId="{621D0BDE-9D53-4CDB-8E8E-502C8F3F38D2}" destId="{BA27122C-3B76-4784-8975-EF4F3F41CDC7}" srcOrd="0" destOrd="0" presId="urn:microsoft.com/office/officeart/2005/8/layout/radial2"/>
    <dgm:cxn modelId="{A9761A00-EBC4-456C-B95F-2B155960C05C}" srcId="{4A82B9AC-E1BF-49BC-981B-0FDA02A3E361}" destId="{8D25B1D7-2132-4D10-89A5-9A9180571532}" srcOrd="0" destOrd="0" parTransId="{EE3C0EF5-3708-4085-B7A7-BEE7B1D3C11B}" sibTransId="{7BC79D67-A21A-4FB5-A954-F70D2CD29633}"/>
    <dgm:cxn modelId="{A50665B4-321D-4D9E-BD00-72F09AF041C6}" type="presOf" srcId="{8D25B1D7-2132-4D10-89A5-9A9180571532}" destId="{EB938216-43DA-4ECF-9AC8-018CF614FB24}" srcOrd="0" destOrd="0" presId="urn:microsoft.com/office/officeart/2005/8/layout/radial2"/>
    <dgm:cxn modelId="{938299F7-E84B-463D-A636-3FDA34ACB189}" type="presOf" srcId="{B1922FAF-729C-403D-ACE0-B8A31287B968}" destId="{591AB952-8D55-451C-89B6-C91428964E94}" srcOrd="0" destOrd="1" presId="urn:microsoft.com/office/officeart/2005/8/layout/radial2"/>
    <dgm:cxn modelId="{31415F7E-8280-420A-B36A-04635C91187F}" srcId="{621D0BDE-9D53-4CDB-8E8E-502C8F3F38D2}" destId="{4A82B9AC-E1BF-49BC-981B-0FDA02A3E361}" srcOrd="1" destOrd="0" parTransId="{BF7A1240-AD75-4334-A7A6-DECD70411438}" sibTransId="{0E165FF0-7C12-4205-9223-A059E2CC0E00}"/>
    <dgm:cxn modelId="{08FFC797-D4D0-4638-AE48-D89AC8ED4817}" type="presOf" srcId="{BF7A1240-AD75-4334-A7A6-DECD70411438}" destId="{1AED7693-B0E7-4A8D-B913-1E87DDB9A51E}" srcOrd="0" destOrd="0" presId="urn:microsoft.com/office/officeart/2005/8/layout/radial2"/>
    <dgm:cxn modelId="{766D0E06-4E29-4E16-9A8E-84C6B9709424}" type="presOf" srcId="{8B609E6E-FE17-4970-9884-D0FBEF8E4093}" destId="{56ABFBE3-9DCB-481A-A35B-141C165CA112}" srcOrd="0" destOrd="1" presId="urn:microsoft.com/office/officeart/2005/8/layout/radial2"/>
    <dgm:cxn modelId="{C53BB5BA-C84B-4380-8D05-428C739B0C1E}" srcId="{621D0BDE-9D53-4CDB-8E8E-502C8F3F38D2}" destId="{50D7DD6B-104B-4CE9-8CD1-576EB14A0DD7}" srcOrd="0" destOrd="0" parTransId="{B206CC41-C8E2-4CAC-BA1D-B487AD88B189}" sibTransId="{F6688981-E6E8-4556-B34B-2535955E8C93}"/>
    <dgm:cxn modelId="{BD325D44-077D-49EC-8360-C360BC95638F}" type="presOf" srcId="{894FDF9C-AB70-496C-9C9D-2BCD80CEE192}" destId="{4C0788E6-50C4-4C0F-8536-4BDD42EB68FB}" srcOrd="0" destOrd="0" presId="urn:microsoft.com/office/officeart/2005/8/layout/radial2"/>
    <dgm:cxn modelId="{52ABE9D5-D009-4236-96F8-0F604DA5847F}" srcId="{621D0BDE-9D53-4CDB-8E8E-502C8F3F38D2}" destId="{894FDF9C-AB70-496C-9C9D-2BCD80CEE192}" srcOrd="2" destOrd="0" parTransId="{318CC5ED-1F4D-48F7-9405-92849D85C728}" sibTransId="{8FAE8388-ACE4-4C89-898C-7D77BDBAE337}"/>
    <dgm:cxn modelId="{5C6A4563-BE41-4FA3-A84B-CE6FBD7CC901}" srcId="{894FDF9C-AB70-496C-9C9D-2BCD80CEE192}" destId="{B1922FAF-729C-403D-ACE0-B8A31287B968}" srcOrd="1" destOrd="0" parTransId="{1E6B59DB-576E-4C7B-84A0-86733BBD078D}" sibTransId="{57182895-123F-4DB3-8C9E-1623CDAAAECF}"/>
    <dgm:cxn modelId="{F6F67B97-24DC-4B53-99CD-1FE3E1C6E4EE}" srcId="{894FDF9C-AB70-496C-9C9D-2BCD80CEE192}" destId="{42F96B2E-DB00-4A77-850B-83C1DFC3B06A}" srcOrd="0" destOrd="0" parTransId="{0051C854-8EF0-48B5-B379-AF1F23800E05}" sibTransId="{A240E2C8-AB14-4102-A06B-2B7A77B93697}"/>
    <dgm:cxn modelId="{818E93F1-6AD0-4CEF-8105-0A4EA6568E12}" srcId="{50D7DD6B-104B-4CE9-8CD1-576EB14A0DD7}" destId="{57C1798F-68F3-4CF9-AC68-E950EBF049B2}" srcOrd="0" destOrd="0" parTransId="{913DC5E3-00D7-49BD-9626-09E3AE6C5825}" sibTransId="{02AB8294-8A6D-4470-81CD-A0734F5873A9}"/>
    <dgm:cxn modelId="{E9DE7FC5-F271-451B-8546-97091E5874C7}" type="presOf" srcId="{4A82B9AC-E1BF-49BC-981B-0FDA02A3E361}" destId="{DF496BE1-8480-471D-86A0-485318C72929}" srcOrd="0" destOrd="0" presId="urn:microsoft.com/office/officeart/2005/8/layout/radial2"/>
    <dgm:cxn modelId="{BE99E0CA-FF8B-4FC8-B040-4F8393FA871F}" type="presParOf" srcId="{BA27122C-3B76-4784-8975-EF4F3F41CDC7}" destId="{04330EB0-5431-42BC-9282-24BFE3D57001}" srcOrd="0" destOrd="0" presId="urn:microsoft.com/office/officeart/2005/8/layout/radial2"/>
    <dgm:cxn modelId="{D308F7DD-D4D9-436D-BB5B-D3C39C1AAFB6}" type="presParOf" srcId="{04330EB0-5431-42BC-9282-24BFE3D57001}" destId="{24EB5A0C-EFFA-4943-8928-07C3E83894FC}" srcOrd="0" destOrd="0" presId="urn:microsoft.com/office/officeart/2005/8/layout/radial2"/>
    <dgm:cxn modelId="{4F899512-4018-443A-B648-C9E9D9AA9A69}" type="presParOf" srcId="{24EB5A0C-EFFA-4943-8928-07C3E83894FC}" destId="{0AE11B4E-2FA1-4614-BE08-60E335B19FF3}" srcOrd="0" destOrd="0" presId="urn:microsoft.com/office/officeart/2005/8/layout/radial2"/>
    <dgm:cxn modelId="{44F1A8D7-69AD-42A7-99C2-425CED234FC4}" type="presParOf" srcId="{24EB5A0C-EFFA-4943-8928-07C3E83894FC}" destId="{9FF120C8-F4E2-4F82-8642-B2CC3E25196B}" srcOrd="1" destOrd="0" presId="urn:microsoft.com/office/officeart/2005/8/layout/radial2"/>
    <dgm:cxn modelId="{9224F043-89DB-4673-9B0B-471B159DB2EC}" type="presParOf" srcId="{04330EB0-5431-42BC-9282-24BFE3D57001}" destId="{43989F92-2813-48B3-A48D-385F9E791C0A}" srcOrd="1" destOrd="0" presId="urn:microsoft.com/office/officeart/2005/8/layout/radial2"/>
    <dgm:cxn modelId="{1D9C85A2-452C-4940-8795-989BB3B3921E}" type="presParOf" srcId="{04330EB0-5431-42BC-9282-24BFE3D57001}" destId="{1974CC38-4559-44DB-9E98-AB0E9EAA8C03}" srcOrd="2" destOrd="0" presId="urn:microsoft.com/office/officeart/2005/8/layout/radial2"/>
    <dgm:cxn modelId="{8BC0BB2F-0E20-4A5C-8813-6CA29E0F51BE}" type="presParOf" srcId="{1974CC38-4559-44DB-9E98-AB0E9EAA8C03}" destId="{40674861-81C0-440B-982E-B0B3E8877631}" srcOrd="0" destOrd="0" presId="urn:microsoft.com/office/officeart/2005/8/layout/radial2"/>
    <dgm:cxn modelId="{A6284444-DF20-4559-88C8-3BBE8CBBC30D}" type="presParOf" srcId="{1974CC38-4559-44DB-9E98-AB0E9EAA8C03}" destId="{56ABFBE3-9DCB-481A-A35B-141C165CA112}" srcOrd="1" destOrd="0" presId="urn:microsoft.com/office/officeart/2005/8/layout/radial2"/>
    <dgm:cxn modelId="{27307002-1FAC-41D6-9535-C09F8845318F}" type="presParOf" srcId="{04330EB0-5431-42BC-9282-24BFE3D57001}" destId="{1AED7693-B0E7-4A8D-B913-1E87DDB9A51E}" srcOrd="3" destOrd="0" presId="urn:microsoft.com/office/officeart/2005/8/layout/radial2"/>
    <dgm:cxn modelId="{17B90F5A-BCEF-4F52-86E7-B2D2C54FF00D}" type="presParOf" srcId="{04330EB0-5431-42BC-9282-24BFE3D57001}" destId="{4CE584EC-BD3A-4A2C-A4FD-C7F7878AC351}" srcOrd="4" destOrd="0" presId="urn:microsoft.com/office/officeart/2005/8/layout/radial2"/>
    <dgm:cxn modelId="{889F71FD-BBDD-41D0-9280-FFE59A95743D}" type="presParOf" srcId="{4CE584EC-BD3A-4A2C-A4FD-C7F7878AC351}" destId="{DF496BE1-8480-471D-86A0-485318C72929}" srcOrd="0" destOrd="0" presId="urn:microsoft.com/office/officeart/2005/8/layout/radial2"/>
    <dgm:cxn modelId="{D4614DD8-44B0-4EA3-BB1D-391904B2E912}" type="presParOf" srcId="{4CE584EC-BD3A-4A2C-A4FD-C7F7878AC351}" destId="{EB938216-43DA-4ECF-9AC8-018CF614FB24}" srcOrd="1" destOrd="0" presId="urn:microsoft.com/office/officeart/2005/8/layout/radial2"/>
    <dgm:cxn modelId="{1ECF7205-AFA6-4667-A86B-F6525AE13EFD}" type="presParOf" srcId="{04330EB0-5431-42BC-9282-24BFE3D57001}" destId="{F548D07E-E996-4BAF-B22C-92618F5E364C}" srcOrd="5" destOrd="0" presId="urn:microsoft.com/office/officeart/2005/8/layout/radial2"/>
    <dgm:cxn modelId="{6D315D5B-4BF5-4ABF-BF70-FDC929BC16EB}" type="presParOf" srcId="{04330EB0-5431-42BC-9282-24BFE3D57001}" destId="{94299726-465A-4B55-955F-7B5B25ED106F}" srcOrd="6" destOrd="0" presId="urn:microsoft.com/office/officeart/2005/8/layout/radial2"/>
    <dgm:cxn modelId="{E44B7EA8-0C1E-4559-B6F7-03353585F264}" type="presParOf" srcId="{94299726-465A-4B55-955F-7B5B25ED106F}" destId="{4C0788E6-50C4-4C0F-8536-4BDD42EB68FB}" srcOrd="0" destOrd="0" presId="urn:microsoft.com/office/officeart/2005/8/layout/radial2"/>
    <dgm:cxn modelId="{0E5EBC11-30C2-4FB8-B737-B056A8023D3F}" type="presParOf" srcId="{94299726-465A-4B55-955F-7B5B25ED106F}" destId="{591AB952-8D55-451C-89B6-C91428964E94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48D07E-E996-4BAF-B22C-92618F5E364C}">
      <dsp:nvSpPr>
        <dsp:cNvPr id="0" name=""/>
        <dsp:cNvSpPr/>
      </dsp:nvSpPr>
      <dsp:spPr>
        <a:xfrm rot="2158717">
          <a:off x="3962818" y="3055725"/>
          <a:ext cx="978714" cy="38320"/>
        </a:xfrm>
        <a:custGeom>
          <a:avLst/>
          <a:gdLst/>
          <a:ahLst/>
          <a:cxnLst/>
          <a:rect l="0" t="0" r="0" b="0"/>
          <a:pathLst>
            <a:path>
              <a:moveTo>
                <a:pt x="0" y="19160"/>
              </a:moveTo>
              <a:lnTo>
                <a:pt x="978714" y="191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D7693-B0E7-4A8D-B913-1E87DDB9A51E}">
      <dsp:nvSpPr>
        <dsp:cNvPr id="0" name=""/>
        <dsp:cNvSpPr/>
      </dsp:nvSpPr>
      <dsp:spPr>
        <a:xfrm rot="21390988">
          <a:off x="4054339" y="2108794"/>
          <a:ext cx="1981844" cy="38320"/>
        </a:xfrm>
        <a:custGeom>
          <a:avLst/>
          <a:gdLst/>
          <a:ahLst/>
          <a:cxnLst/>
          <a:rect l="0" t="0" r="0" b="0"/>
          <a:pathLst>
            <a:path>
              <a:moveTo>
                <a:pt x="0" y="19160"/>
              </a:moveTo>
              <a:lnTo>
                <a:pt x="1981844" y="191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989F92-2813-48B3-A48D-385F9E791C0A}">
      <dsp:nvSpPr>
        <dsp:cNvPr id="0" name=""/>
        <dsp:cNvSpPr/>
      </dsp:nvSpPr>
      <dsp:spPr>
        <a:xfrm rot="19288541">
          <a:off x="3972535" y="1369732"/>
          <a:ext cx="768503" cy="38320"/>
        </a:xfrm>
        <a:custGeom>
          <a:avLst/>
          <a:gdLst/>
          <a:ahLst/>
          <a:cxnLst/>
          <a:rect l="0" t="0" r="0" b="0"/>
          <a:pathLst>
            <a:path>
              <a:moveTo>
                <a:pt x="0" y="19160"/>
              </a:moveTo>
              <a:lnTo>
                <a:pt x="768503" y="191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F120C8-F4E2-4F82-8642-B2CC3E25196B}">
      <dsp:nvSpPr>
        <dsp:cNvPr id="0" name=""/>
        <dsp:cNvSpPr/>
      </dsp:nvSpPr>
      <dsp:spPr>
        <a:xfrm>
          <a:off x="1052180" y="660419"/>
          <a:ext cx="2991152" cy="304620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74861-81C0-440B-982E-B0B3E8877631}">
      <dsp:nvSpPr>
        <dsp:cNvPr id="0" name=""/>
        <dsp:cNvSpPr/>
      </dsp:nvSpPr>
      <dsp:spPr>
        <a:xfrm>
          <a:off x="4493444" y="-125845"/>
          <a:ext cx="1548493" cy="1579082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500" kern="1200" dirty="0"/>
        </a:p>
      </dsp:txBody>
      <dsp:txXfrm>
        <a:off x="4720216" y="105406"/>
        <a:ext cx="1094949" cy="1116580"/>
      </dsp:txXfrm>
    </dsp:sp>
    <dsp:sp modelId="{56ABFBE3-9DCB-481A-A35B-141C165CA112}">
      <dsp:nvSpPr>
        <dsp:cNvPr id="0" name=""/>
        <dsp:cNvSpPr/>
      </dsp:nvSpPr>
      <dsp:spPr>
        <a:xfrm>
          <a:off x="5868791" y="-125845"/>
          <a:ext cx="2322740" cy="1579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700" kern="1200" dirty="0" smtClean="0"/>
            <a:t>C/C++</a:t>
          </a:r>
          <a:endParaRPr lang="ru-RU" sz="47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Arduino IDE</a:t>
          </a:r>
          <a:endParaRPr lang="ru-RU" sz="2800" kern="1200" dirty="0"/>
        </a:p>
      </dsp:txBody>
      <dsp:txXfrm>
        <a:off x="5868791" y="-125845"/>
        <a:ext cx="2322740" cy="1579082"/>
      </dsp:txXfrm>
    </dsp:sp>
    <dsp:sp modelId="{DF496BE1-8480-471D-86A0-485318C72929}">
      <dsp:nvSpPr>
        <dsp:cNvPr id="0" name=""/>
        <dsp:cNvSpPr/>
      </dsp:nvSpPr>
      <dsp:spPr>
        <a:xfrm>
          <a:off x="6032797" y="1203739"/>
          <a:ext cx="1646421" cy="1627974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500" kern="1200" dirty="0"/>
        </a:p>
      </dsp:txBody>
      <dsp:txXfrm>
        <a:off x="6273910" y="1442150"/>
        <a:ext cx="1164195" cy="1151152"/>
      </dsp:txXfrm>
    </dsp:sp>
    <dsp:sp modelId="{EB938216-43DA-4ECF-9AC8-018CF614FB24}">
      <dsp:nvSpPr>
        <dsp:cNvPr id="0" name=""/>
        <dsp:cNvSpPr/>
      </dsp:nvSpPr>
      <dsp:spPr>
        <a:xfrm>
          <a:off x="7383662" y="1203739"/>
          <a:ext cx="2469632" cy="1627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err="1" smtClean="0"/>
            <a:t>keyestudio</a:t>
          </a:r>
          <a:r>
            <a:rPr lang="en-US" sz="3800" kern="1200" dirty="0" smtClean="0"/>
            <a:t> </a:t>
          </a:r>
          <a:r>
            <a:rPr lang="uk-UA" sz="2400" kern="1200" dirty="0" smtClean="0"/>
            <a:t>(набір </a:t>
          </a:r>
          <a:r>
            <a:rPr lang="uk-UA" sz="2400" kern="1200" dirty="0" err="1" smtClean="0"/>
            <a:t>макроконтролерів</a:t>
          </a:r>
          <a:r>
            <a:rPr lang="uk-UA" sz="2400" kern="1200" dirty="0" smtClean="0"/>
            <a:t>, датчиків та </a:t>
          </a:r>
          <a:r>
            <a:rPr lang="uk-UA" sz="2400" kern="1200" dirty="0" err="1" smtClean="0"/>
            <a:t>ін</a:t>
          </a:r>
          <a:r>
            <a:rPr lang="uk-UA" sz="2400" kern="1200" dirty="0" smtClean="0"/>
            <a:t>)</a:t>
          </a:r>
          <a:endParaRPr lang="ru-RU" sz="3800" kern="1200" dirty="0"/>
        </a:p>
      </dsp:txBody>
      <dsp:txXfrm>
        <a:off x="7383662" y="1203739"/>
        <a:ext cx="2469632" cy="1627974"/>
      </dsp:txXfrm>
    </dsp:sp>
    <dsp:sp modelId="{4C0788E6-50C4-4C0F-8536-4BDD42EB68FB}">
      <dsp:nvSpPr>
        <dsp:cNvPr id="0" name=""/>
        <dsp:cNvSpPr/>
      </dsp:nvSpPr>
      <dsp:spPr>
        <a:xfrm>
          <a:off x="4704411" y="3000032"/>
          <a:ext cx="1611420" cy="1685783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500" kern="1200" dirty="0"/>
        </a:p>
      </dsp:txBody>
      <dsp:txXfrm>
        <a:off x="4940398" y="3246909"/>
        <a:ext cx="1139446" cy="1192029"/>
      </dsp:txXfrm>
    </dsp:sp>
    <dsp:sp modelId="{591AB952-8D55-451C-89B6-C91428964E94}">
      <dsp:nvSpPr>
        <dsp:cNvPr id="0" name=""/>
        <dsp:cNvSpPr/>
      </dsp:nvSpPr>
      <dsp:spPr>
        <a:xfrm>
          <a:off x="6064027" y="3000032"/>
          <a:ext cx="2417130" cy="1685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400" kern="1200" dirty="0" smtClean="0"/>
            <a:t>Розробка</a:t>
          </a:r>
          <a:r>
            <a:rPr lang="en-US" sz="2400" kern="1200" dirty="0" smtClean="0"/>
            <a:t> </a:t>
          </a:r>
          <a:r>
            <a:rPr lang="uk-UA" sz="2400" kern="1200" dirty="0" smtClean="0"/>
            <a:t>системи </a:t>
          </a:r>
          <a:r>
            <a:rPr lang="uk-UA" sz="2400" kern="1200" dirty="0" smtClean="0"/>
            <a:t>під </a:t>
          </a:r>
          <a:r>
            <a:rPr lang="en-US" sz="2400" kern="1200" dirty="0" smtClean="0"/>
            <a:t>Android</a:t>
          </a:r>
          <a:endParaRPr lang="ru-R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Робота з веб-</a:t>
          </a:r>
          <a:r>
            <a:rPr lang="ru-RU" sz="2400" kern="1200" dirty="0" err="1" smtClean="0"/>
            <a:t>клієнтом</a:t>
          </a:r>
          <a:endParaRPr lang="ru-RU" sz="2400" kern="1200" dirty="0"/>
        </a:p>
      </dsp:txBody>
      <dsp:txXfrm>
        <a:off x="6064027" y="3000032"/>
        <a:ext cx="2417130" cy="1685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16608" y="1941576"/>
            <a:ext cx="8692894" cy="21305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ВИПУСКНА РОБОТА НА ТЕМУ: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ARDUINO “smart house”. </a:t>
            </a:r>
            <a:r>
              <a:rPr lang="uk-UA" dirty="0" smtClean="0">
                <a:solidFill>
                  <a:schemeClr val="bg1"/>
                </a:solidFill>
              </a:rPr>
              <a:t>Система керування функціями </a:t>
            </a:r>
            <a:r>
              <a:rPr lang="en-US" dirty="0" smtClean="0">
                <a:solidFill>
                  <a:schemeClr val="bg1"/>
                </a:solidFill>
              </a:rPr>
              <a:t>Arduino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63040" y="90742"/>
            <a:ext cx="9400031" cy="1518602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МІНІСТЕРСТВО ОСВІТИ І НАУКИ УКРАЇНИ</a:t>
            </a:r>
          </a:p>
          <a:p>
            <a:pPr algn="ctr"/>
            <a:r>
              <a:rPr lang="uk-UA" dirty="0">
                <a:solidFill>
                  <a:schemeClr val="bg1"/>
                </a:solidFill>
              </a:rPr>
              <a:t>ДЕРЖАВНИЙ УНІВЕРСИТЕТ «ЖИТОМИРСЬКА ПОЛІТЕХНІКА»</a:t>
            </a:r>
          </a:p>
          <a:p>
            <a:pPr algn="ctr"/>
            <a:r>
              <a:rPr lang="uk-UA" dirty="0">
                <a:solidFill>
                  <a:schemeClr val="bg1"/>
                </a:solidFill>
              </a:rPr>
              <a:t>ФАКУЛЬТЕТ ІНФОРМАЦІЙНО-КОМП</a:t>
            </a:r>
            <a:r>
              <a:rPr lang="en-US" dirty="0">
                <a:solidFill>
                  <a:schemeClr val="bg1"/>
                </a:solidFill>
              </a:rPr>
              <a:t>’</a:t>
            </a:r>
            <a:r>
              <a:rPr lang="uk-UA" dirty="0">
                <a:solidFill>
                  <a:schemeClr val="bg1"/>
                </a:solidFill>
              </a:rPr>
              <a:t>ЮТЕРНИХ ТЕХНОЛОГІЙ</a:t>
            </a:r>
          </a:p>
          <a:p>
            <a:pPr algn="ctr"/>
            <a:r>
              <a:rPr lang="uk-UA" dirty="0">
                <a:solidFill>
                  <a:schemeClr val="bg1"/>
                </a:solidFill>
              </a:rPr>
              <a:t>КАФЕДРА ІНЖЕНЕРІЇ ПРОГРАМНОГО ЗАБЕЗПЕЧЕННЯ</a:t>
            </a:r>
            <a:endParaRPr lang="ru-RU" dirty="0">
              <a:solidFill>
                <a:schemeClr val="bg1"/>
              </a:solidFill>
            </a:endParaRPr>
          </a:p>
          <a:p>
            <a:pPr algn="ctr"/>
            <a:endParaRPr lang="ru-RU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2584704" y="3886200"/>
            <a:ext cx="9467596" cy="1911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dirty="0" smtClean="0">
                <a:solidFill>
                  <a:schemeClr val="tx1"/>
                </a:solidFill>
              </a:rPr>
              <a:t>Виконала: студентка 4-го курсу, групи ПІ-54</a:t>
            </a:r>
          </a:p>
          <a:p>
            <a:pPr algn="r"/>
            <a:r>
              <a:rPr lang="uk-UA" dirty="0" smtClean="0">
                <a:solidFill>
                  <a:schemeClr val="tx1"/>
                </a:solidFill>
              </a:rPr>
              <a:t>Спеціальності 121 «Інженерія програмного забезпечення»</a:t>
            </a:r>
          </a:p>
          <a:p>
            <a:pPr algn="r"/>
            <a:r>
              <a:rPr lang="uk-UA" cap="none" dirty="0" err="1" smtClean="0">
                <a:solidFill>
                  <a:schemeClr val="tx1"/>
                </a:solidFill>
              </a:rPr>
              <a:t>Раздобудова</a:t>
            </a:r>
            <a:r>
              <a:rPr lang="uk-UA" cap="none" dirty="0" smtClean="0">
                <a:solidFill>
                  <a:schemeClr val="tx1"/>
                </a:solidFill>
              </a:rPr>
              <a:t> </a:t>
            </a:r>
            <a:r>
              <a:rPr lang="uk-UA" cap="none" dirty="0">
                <a:solidFill>
                  <a:schemeClr val="tx1"/>
                </a:solidFill>
              </a:rPr>
              <a:t>В</a:t>
            </a:r>
            <a:r>
              <a:rPr lang="uk-UA" cap="none" dirty="0" smtClean="0">
                <a:solidFill>
                  <a:schemeClr val="tx1"/>
                </a:solidFill>
              </a:rPr>
              <a:t>алерія </a:t>
            </a:r>
            <a:r>
              <a:rPr lang="uk-UA" cap="none" dirty="0">
                <a:solidFill>
                  <a:schemeClr val="tx1"/>
                </a:solidFill>
              </a:rPr>
              <a:t>О</a:t>
            </a:r>
            <a:r>
              <a:rPr lang="uk-UA" cap="none" dirty="0" smtClean="0">
                <a:solidFill>
                  <a:schemeClr val="tx1"/>
                </a:solidFill>
              </a:rPr>
              <a:t>лексіївна</a:t>
            </a:r>
          </a:p>
          <a:p>
            <a:pPr>
              <a:lnSpc>
                <a:spcPct val="100000"/>
              </a:lnSpc>
            </a:pPr>
            <a:endParaRPr lang="uk-UA" dirty="0" smtClean="0">
              <a:solidFill>
                <a:schemeClr val="tx1"/>
              </a:solidFill>
            </a:endParaRPr>
          </a:p>
          <a:p>
            <a:pPr algn="r"/>
            <a:r>
              <a:rPr lang="uk-UA" cap="none" dirty="0" smtClean="0">
                <a:solidFill>
                  <a:schemeClr val="tx1"/>
                </a:solidFill>
              </a:rPr>
              <a:t>Керівник: </a:t>
            </a:r>
            <a:r>
              <a:rPr lang="uk-UA" cap="none" dirty="0">
                <a:solidFill>
                  <a:schemeClr val="tx1"/>
                </a:solidFill>
              </a:rPr>
              <a:t>Є</a:t>
            </a:r>
            <a:r>
              <a:rPr lang="uk-UA" cap="none" dirty="0" smtClean="0">
                <a:solidFill>
                  <a:schemeClr val="tx1"/>
                </a:solidFill>
              </a:rPr>
              <a:t>фремов </a:t>
            </a:r>
            <a:r>
              <a:rPr lang="uk-UA" cap="none" dirty="0">
                <a:solidFill>
                  <a:schemeClr val="tx1"/>
                </a:solidFill>
              </a:rPr>
              <a:t>Ю</a:t>
            </a:r>
            <a:r>
              <a:rPr lang="uk-UA" cap="none" dirty="0" smtClean="0">
                <a:solidFill>
                  <a:schemeClr val="tx1"/>
                </a:solidFill>
              </a:rPr>
              <a:t>рій </a:t>
            </a:r>
            <a:r>
              <a:rPr lang="uk-UA" cap="none" dirty="0">
                <a:solidFill>
                  <a:schemeClr val="tx1"/>
                </a:solidFill>
              </a:rPr>
              <a:t>М</a:t>
            </a:r>
            <a:r>
              <a:rPr lang="uk-UA" cap="none" dirty="0" smtClean="0">
                <a:solidFill>
                  <a:schemeClr val="tx1"/>
                </a:solidFill>
              </a:rPr>
              <a:t>иколайович</a:t>
            </a:r>
            <a:endParaRPr lang="ru-RU" cap="none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9946" y="6348984"/>
            <a:ext cx="1866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 smtClean="0">
                <a:solidFill>
                  <a:schemeClr val="bg1"/>
                </a:solidFill>
              </a:rPr>
              <a:t>ЖИТОМИР – 2020 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755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317894"/>
            <a:ext cx="9905998" cy="1448276"/>
          </a:xfrm>
        </p:spPr>
        <p:txBody>
          <a:bodyPr/>
          <a:lstStyle/>
          <a:p>
            <a:pPr algn="ctr"/>
            <a:r>
              <a:rPr lang="ru-RU" dirty="0"/>
              <a:t> Нам </a:t>
            </a:r>
            <a:r>
              <a:rPr lang="ru-RU" dirty="0" err="1"/>
              <a:t>знадобляться</a:t>
            </a:r>
            <a:r>
              <a:rPr lang="ru-RU" dirty="0"/>
              <a:t> </a:t>
            </a:r>
            <a:r>
              <a:rPr lang="ru-RU" dirty="0" err="1"/>
              <a:t>наступні</a:t>
            </a:r>
            <a:r>
              <a:rPr lang="ru-RU" dirty="0"/>
              <a:t> </a:t>
            </a:r>
            <a:r>
              <a:rPr lang="ru-RU" dirty="0" err="1" smtClean="0"/>
              <a:t>бібліотеки</a:t>
            </a:r>
            <a:r>
              <a:rPr lang="ru-RU" dirty="0" smtClean="0"/>
              <a:t>: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565183" y="2319403"/>
            <a:ext cx="3356974" cy="25052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err="1"/>
              <a:t>SPI.h</a:t>
            </a:r>
            <a:r>
              <a:rPr lang="de-DE" sz="3200" dirty="0"/>
              <a:t> </a:t>
            </a:r>
            <a:endParaRPr lang="uk-UA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err="1"/>
              <a:t>SD.h</a:t>
            </a:r>
            <a:r>
              <a:rPr lang="de-DE" sz="3200" dirty="0"/>
              <a:t> </a:t>
            </a:r>
            <a:endParaRPr lang="uk-UA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/>
              <a:t> </a:t>
            </a:r>
            <a:r>
              <a:rPr lang="de-DE" sz="3200" dirty="0" err="1"/>
              <a:t>Ethernet.h</a:t>
            </a:r>
            <a:r>
              <a:rPr lang="de-DE" sz="3200" dirty="0"/>
              <a:t> </a:t>
            </a:r>
            <a:endParaRPr lang="uk-UA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/>
              <a:t> </a:t>
            </a:r>
            <a:r>
              <a:rPr lang="de-DE" sz="3200" dirty="0" err="1"/>
              <a:t>DHT.h</a:t>
            </a:r>
            <a:r>
              <a:rPr lang="de-DE" sz="3200" dirty="0"/>
              <a:t> </a:t>
            </a:r>
            <a:endParaRPr lang="uk-UA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/>
              <a:t> </a:t>
            </a:r>
            <a:r>
              <a:rPr lang="de-DE" sz="3200" dirty="0" err="1"/>
              <a:t>stdio.h</a:t>
            </a:r>
            <a:r>
              <a:rPr lang="de-DE" sz="3200" dirty="0"/>
              <a:t> </a:t>
            </a:r>
            <a:endParaRPr lang="uk-UA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67089" y="2325666"/>
            <a:ext cx="3356974" cy="251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string.h</a:t>
            </a:r>
            <a:endParaRPr lang="uk-U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SFE_BMP180.h </a:t>
            </a:r>
            <a:endParaRPr lang="uk-U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 </a:t>
            </a:r>
            <a:r>
              <a:rPr lang="de-DE" sz="2400" dirty="0" err="1"/>
              <a:t>Wire.h</a:t>
            </a:r>
            <a:r>
              <a:rPr lang="de-DE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 </a:t>
            </a:r>
            <a:r>
              <a:rPr lang="de-DE" sz="2400" dirty="0" err="1"/>
              <a:t>OneWire.h</a:t>
            </a:r>
            <a:r>
              <a:rPr lang="de-DE" sz="2400" dirty="0"/>
              <a:t> </a:t>
            </a:r>
            <a:endParaRPr lang="uk-U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DallasTemperature.h</a:t>
            </a:r>
            <a:r>
              <a:rPr lang="de-DE" sz="2400" dirty="0"/>
              <a:t> </a:t>
            </a:r>
            <a:endParaRPr lang="ru-RU" sz="2400" dirty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443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20" y="791768"/>
            <a:ext cx="9029700" cy="595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06455" y="52328"/>
            <a:ext cx="6175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chemeClr val="bg1"/>
                </a:solidFill>
              </a:rPr>
              <a:t>USE-CASE </a:t>
            </a:r>
            <a:r>
              <a:rPr lang="ru-RU" sz="3200" dirty="0" smtClean="0">
                <a:solidFill>
                  <a:schemeClr val="bg1"/>
                </a:solidFill>
              </a:rPr>
              <a:t>ДІАГРАММА </a:t>
            </a:r>
            <a:r>
              <a:rPr lang="uk-UA" sz="3200" dirty="0" smtClean="0">
                <a:solidFill>
                  <a:schemeClr val="bg1"/>
                </a:solidFill>
              </a:rPr>
              <a:t>СИСТЕМИ</a:t>
            </a:r>
            <a:endParaRPr lang="uk-UA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464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8426" y="242737"/>
            <a:ext cx="9631969" cy="947235"/>
          </a:xfrm>
        </p:spPr>
        <p:txBody>
          <a:bodyPr/>
          <a:lstStyle/>
          <a:p>
            <a:pPr algn="ctr"/>
            <a:r>
              <a:rPr lang="uk-UA" dirty="0" smtClean="0"/>
              <a:t>ПРИКЛАД СХЕМИ ПІДКЛЮЧЕННЯ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3952" y="1315234"/>
            <a:ext cx="6480916" cy="374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79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47" y="733653"/>
            <a:ext cx="6402021" cy="366438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831" y="2630466"/>
            <a:ext cx="4043544" cy="3535145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>
            <a:off x="6603368" y="1753644"/>
            <a:ext cx="1851700" cy="876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543304">
            <a:off x="6724892" y="1870033"/>
            <a:ext cx="185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sensorDatbaseHelper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2992" y="145812"/>
            <a:ext cx="7783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UML ДІАГРАМА КЛАСІВ ДЛЯ РОБОТИ З БД</a:t>
            </a:r>
            <a:r>
              <a:rPr lang="en-US" sz="2800" dirty="0">
                <a:solidFill>
                  <a:schemeClr val="bg1"/>
                </a:solidFill>
              </a:rPr>
              <a:t> SQLite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513068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Схема БД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768" y="1991638"/>
            <a:ext cx="5765287" cy="334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63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3731" y="154544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uk-UA" sz="6000" b="1" dirty="0" smtClean="0"/>
              <a:t>ДЯКУЮ ЗА УВАГУ !</a:t>
            </a:r>
            <a:endParaRPr lang="ru-RU" sz="60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6" t="12401" r="12455" b="12178"/>
          <a:stretch/>
        </p:blipFill>
        <p:spPr>
          <a:xfrm>
            <a:off x="5094514" y="3069770"/>
            <a:ext cx="1828800" cy="182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1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0177" y="325910"/>
            <a:ext cx="8828467" cy="820138"/>
          </a:xfrm>
        </p:spPr>
        <p:txBody>
          <a:bodyPr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МЕТА ТА ЗАВДАННЯ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146048"/>
            <a:ext cx="9905999" cy="4645153"/>
          </a:xfrm>
        </p:spPr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</a:rPr>
              <a:t>Метою </a:t>
            </a:r>
            <a:r>
              <a:rPr lang="uk-UA" b="1" dirty="0">
                <a:solidFill>
                  <a:schemeClr val="bg1"/>
                </a:solidFill>
              </a:rPr>
              <a:t>випускної </a:t>
            </a:r>
            <a:r>
              <a:rPr lang="uk-UA" b="1" dirty="0" smtClean="0">
                <a:solidFill>
                  <a:schemeClr val="bg1"/>
                </a:solidFill>
              </a:rPr>
              <a:t>роботи </a:t>
            </a:r>
            <a:r>
              <a:rPr lang="uk-UA" dirty="0" smtClean="0"/>
              <a:t>розробка функціональної системи управління,</a:t>
            </a:r>
          </a:p>
          <a:p>
            <a:pPr marL="0" indent="0">
              <a:buNone/>
            </a:pPr>
            <a:r>
              <a:rPr lang="uk-UA" dirty="0" smtClean="0"/>
              <a:t>та практична реалізація прототипу системи «Розумний будинок».</a:t>
            </a:r>
          </a:p>
          <a:p>
            <a:r>
              <a:rPr lang="ru-RU" b="1" dirty="0" err="1">
                <a:solidFill>
                  <a:schemeClr val="bg1"/>
                </a:solidFill>
              </a:rPr>
              <a:t>Об’єктом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 smtClean="0">
                <a:solidFill>
                  <a:schemeClr val="bg1"/>
                </a:solidFill>
              </a:rPr>
              <a:t>дослідження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 smtClean="0"/>
              <a:t>є </a:t>
            </a:r>
            <a:r>
              <a:rPr lang="ru-RU" dirty="0" err="1"/>
              <a:t>протоколи</a:t>
            </a:r>
            <a:r>
              <a:rPr lang="ru-RU" dirty="0"/>
              <a:t> </a:t>
            </a:r>
            <a:r>
              <a:rPr lang="ru-RU" dirty="0" err="1"/>
              <a:t>зв’язку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та 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виконавчими</a:t>
            </a:r>
            <a:r>
              <a:rPr lang="ru-RU" dirty="0"/>
              <a:t> </a:t>
            </a:r>
            <a:r>
              <a:rPr lang="ru-RU" dirty="0" err="1" smtClean="0"/>
              <a:t>приладами</a:t>
            </a:r>
            <a:r>
              <a:rPr lang="ru-RU" dirty="0" smtClean="0"/>
              <a:t>.</a:t>
            </a:r>
          </a:p>
          <a:p>
            <a:r>
              <a:rPr lang="ru-RU" b="1" dirty="0">
                <a:solidFill>
                  <a:schemeClr val="bg1"/>
                </a:solidFill>
              </a:rPr>
              <a:t>Предметом </a:t>
            </a:r>
            <a:r>
              <a:rPr lang="ru-RU" b="1" dirty="0" err="1" smtClean="0">
                <a:solidFill>
                  <a:schemeClr val="bg1"/>
                </a:solidFill>
              </a:rPr>
              <a:t>дослідження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клієнта</a:t>
            </a:r>
            <a:r>
              <a:rPr lang="ru-RU" dirty="0"/>
              <a:t>, сервера та </a:t>
            </a: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«</a:t>
            </a:r>
            <a:r>
              <a:rPr lang="ru-RU" dirty="0" err="1"/>
              <a:t>Розумний</a:t>
            </a:r>
            <a:r>
              <a:rPr lang="ru-RU" dirty="0"/>
              <a:t> </a:t>
            </a:r>
            <a:r>
              <a:rPr lang="ru-RU" dirty="0" err="1"/>
              <a:t>дім</a:t>
            </a:r>
            <a:r>
              <a:rPr lang="ru-RU" dirty="0"/>
              <a:t>» на </a:t>
            </a:r>
            <a:r>
              <a:rPr lang="ru-RU" dirty="0" err="1"/>
              <a:t>базі</a:t>
            </a:r>
            <a:r>
              <a:rPr lang="ru-RU" dirty="0"/>
              <a:t> </a:t>
            </a:r>
            <a:r>
              <a:rPr lang="ru-RU" dirty="0" err="1"/>
              <a:t>мікроконтролера</a:t>
            </a:r>
            <a:r>
              <a:rPr lang="ru-RU" dirty="0"/>
              <a:t> </a:t>
            </a:r>
            <a:r>
              <a:rPr lang="ru-RU" dirty="0" err="1"/>
              <a:t>Arduino</a:t>
            </a:r>
            <a:r>
              <a:rPr lang="ru-RU" dirty="0"/>
              <a:t> </a:t>
            </a:r>
            <a:r>
              <a:rPr lang="ru-RU" dirty="0" err="1" smtClean="0"/>
              <a:t>Uno</a:t>
            </a:r>
            <a:r>
              <a:rPr lang="ru-RU" dirty="0" smtClean="0"/>
              <a:t>, </a:t>
            </a:r>
            <a:r>
              <a:rPr lang="ru-RU" dirty="0" err="1" smtClean="0"/>
              <a:t>аналіз</a:t>
            </a:r>
            <a:r>
              <a:rPr lang="ru-RU" dirty="0" smtClean="0"/>
              <a:t> </a:t>
            </a:r>
            <a:r>
              <a:rPr lang="ru-RU" dirty="0" err="1"/>
              <a:t>мікроконтролерів</a:t>
            </a:r>
            <a:r>
              <a:rPr lang="ru-RU" dirty="0"/>
              <a:t> та </a:t>
            </a:r>
            <a:r>
              <a:rPr lang="ru-RU" dirty="0" err="1"/>
              <a:t>мікрокомп’ютерів</a:t>
            </a:r>
            <a:r>
              <a:rPr lang="ru-RU" dirty="0"/>
              <a:t>, </a:t>
            </a:r>
            <a:r>
              <a:rPr lang="ru-RU" dirty="0" err="1"/>
              <a:t>досліджено</a:t>
            </a:r>
            <a:r>
              <a:rPr lang="ru-RU" dirty="0"/>
              <a:t> </a:t>
            </a:r>
            <a:r>
              <a:rPr lang="ru-RU" dirty="0" err="1"/>
              <a:t>можливості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smtClean="0"/>
              <a:t>датчиків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142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203990"/>
            <a:ext cx="9905999" cy="1185898"/>
          </a:xfrm>
        </p:spPr>
        <p:txBody>
          <a:bodyPr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ВИКОРИСТАНІ ДЛЯ РОЗРОБКИ ТЕХНОЛОГІЇ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123322"/>
              </p:ext>
            </p:extLst>
          </p:nvPr>
        </p:nvGraphicFramePr>
        <p:xfrm>
          <a:off x="826718" y="1389888"/>
          <a:ext cx="10220693" cy="4522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6527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6316" y="205160"/>
            <a:ext cx="9256189" cy="1072496"/>
          </a:xfrm>
        </p:spPr>
        <p:txBody>
          <a:bodyPr/>
          <a:lstStyle/>
          <a:p>
            <a:pPr algn="ctr"/>
            <a:r>
              <a:rPr lang="uk-UA" dirty="0" smtClean="0"/>
              <a:t>Використані для розробки технології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77447" y="1277656"/>
            <a:ext cx="9870733" cy="3820437"/>
          </a:xfrm>
        </p:spPr>
        <p:txBody>
          <a:bodyPr>
            <a:normAutofit lnSpcReduction="10000"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Контролер (</a:t>
            </a:r>
            <a:r>
              <a:rPr lang="ru-RU" b="1" dirty="0" err="1">
                <a:solidFill>
                  <a:schemeClr val="bg1"/>
                </a:solidFill>
              </a:rPr>
              <a:t>хаб</a:t>
            </a:r>
            <a:r>
              <a:rPr lang="ru-RU" b="1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 </a:t>
            </a:r>
            <a:r>
              <a:rPr lang="ru-RU" dirty="0"/>
              <a:t>— </a:t>
            </a:r>
            <a:r>
              <a:rPr lang="ru-RU" dirty="0" err="1"/>
              <a:t>керуючий</a:t>
            </a:r>
            <a:r>
              <a:rPr lang="ru-RU" dirty="0"/>
              <a:t> </a:t>
            </a:r>
            <a:r>
              <a:rPr lang="ru-RU" dirty="0" err="1"/>
              <a:t>пристрій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з'єднує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один </a:t>
            </a:r>
            <a:r>
              <a:rPr lang="ru-RU" dirty="0" smtClean="0"/>
              <a:t>з </a:t>
            </a:r>
            <a:r>
              <a:rPr lang="ru-RU" dirty="0"/>
              <a:t>одним і </a:t>
            </a:r>
            <a:r>
              <a:rPr lang="ru-RU" dirty="0" err="1"/>
              <a:t>зв'язує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з </a:t>
            </a:r>
            <a:r>
              <a:rPr lang="ru-RU" dirty="0" err="1"/>
              <a:t>зовнішнім</a:t>
            </a:r>
            <a:r>
              <a:rPr lang="ru-RU" dirty="0"/>
              <a:t> </a:t>
            </a:r>
            <a:r>
              <a:rPr lang="ru-RU" dirty="0" err="1"/>
              <a:t>світом</a:t>
            </a:r>
            <a:r>
              <a:rPr lang="ru-RU" dirty="0" smtClean="0"/>
              <a:t>.</a:t>
            </a:r>
          </a:p>
          <a:p>
            <a:r>
              <a:rPr lang="ru-RU" b="1" dirty="0">
                <a:solidFill>
                  <a:schemeClr val="bg1"/>
                </a:solidFill>
              </a:rPr>
              <a:t>Датчики (</a:t>
            </a:r>
            <a:r>
              <a:rPr lang="ru-RU" b="1" dirty="0" err="1">
                <a:solidFill>
                  <a:schemeClr val="bg1"/>
                </a:solidFill>
              </a:rPr>
              <a:t>сенсори</a:t>
            </a:r>
            <a:r>
              <a:rPr lang="ru-RU" b="1" dirty="0">
                <a:solidFill>
                  <a:schemeClr val="bg1"/>
                </a:solidFill>
              </a:rPr>
              <a:t>)</a:t>
            </a:r>
            <a:r>
              <a:rPr lang="ru-RU" dirty="0"/>
              <a:t> — </a:t>
            </a:r>
            <a:r>
              <a:rPr lang="ru-RU" dirty="0" err="1"/>
              <a:t>пристрої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отримують</a:t>
            </a:r>
            <a:r>
              <a:rPr lang="ru-RU" dirty="0"/>
              <a:t> </a:t>
            </a:r>
            <a:r>
              <a:rPr lang="ru-RU" dirty="0" err="1"/>
              <a:t>інформацію</a:t>
            </a:r>
            <a:r>
              <a:rPr lang="ru-RU" dirty="0"/>
              <a:t> про </a:t>
            </a:r>
            <a:r>
              <a:rPr lang="ru-RU" dirty="0" err="1"/>
              <a:t>зовнішні</a:t>
            </a:r>
            <a:r>
              <a:rPr lang="ru-RU" dirty="0"/>
              <a:t> </a:t>
            </a:r>
            <a:r>
              <a:rPr lang="ru-RU" dirty="0" err="1"/>
              <a:t>умови</a:t>
            </a:r>
            <a:r>
              <a:rPr lang="ru-RU" dirty="0" smtClean="0"/>
              <a:t>.</a:t>
            </a:r>
          </a:p>
          <a:p>
            <a:r>
              <a:rPr lang="ru-RU" b="1" dirty="0" err="1">
                <a:solidFill>
                  <a:schemeClr val="bg1"/>
                </a:solidFill>
              </a:rPr>
              <a:t>Актуатори</a:t>
            </a:r>
            <a:r>
              <a:rPr lang="ru-RU" dirty="0">
                <a:solidFill>
                  <a:schemeClr val="bg1"/>
                </a:solidFill>
              </a:rPr>
              <a:t> </a:t>
            </a:r>
            <a:r>
              <a:rPr lang="ru-RU" dirty="0"/>
              <a:t>— </a:t>
            </a:r>
            <a:r>
              <a:rPr lang="ru-RU" dirty="0" err="1"/>
              <a:t>виконавчі</a:t>
            </a:r>
            <a:r>
              <a:rPr lang="ru-RU" dirty="0"/>
              <a:t> </a:t>
            </a:r>
            <a:r>
              <a:rPr lang="ru-RU" dirty="0" err="1"/>
              <a:t>пристрої</a:t>
            </a:r>
            <a:r>
              <a:rPr lang="ru-RU" dirty="0"/>
              <a:t>, </a:t>
            </a:r>
            <a:r>
              <a:rPr lang="ru-RU" dirty="0" err="1"/>
              <a:t>безпосередньо</a:t>
            </a:r>
            <a:r>
              <a:rPr lang="ru-RU" dirty="0"/>
              <a:t> </a:t>
            </a:r>
            <a:r>
              <a:rPr lang="ru-RU" dirty="0" err="1"/>
              <a:t>виконують</a:t>
            </a:r>
            <a:r>
              <a:rPr lang="ru-RU" dirty="0"/>
              <a:t> </a:t>
            </a:r>
            <a:r>
              <a:rPr lang="ru-RU" dirty="0" err="1"/>
              <a:t>команди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найчисленніша</a:t>
            </a:r>
            <a:r>
              <a:rPr lang="ru-RU" dirty="0"/>
              <a:t> </a:t>
            </a:r>
            <a:r>
              <a:rPr lang="ru-RU" dirty="0" err="1"/>
              <a:t>група</a:t>
            </a:r>
            <a:r>
              <a:rPr lang="ru-RU" dirty="0"/>
              <a:t>, в яку </a:t>
            </a:r>
            <a:r>
              <a:rPr lang="ru-RU" dirty="0" err="1"/>
              <a:t>входять</a:t>
            </a:r>
            <a:r>
              <a:rPr lang="ru-RU" dirty="0"/>
              <a:t> </a:t>
            </a:r>
            <a:r>
              <a:rPr lang="ru-RU" dirty="0" err="1"/>
              <a:t>розумні</a:t>
            </a:r>
            <a:r>
              <a:rPr lang="ru-RU" dirty="0"/>
              <a:t> (</a:t>
            </a:r>
            <a:r>
              <a:rPr lang="ru-RU" dirty="0" err="1"/>
              <a:t>автоматичні</a:t>
            </a:r>
            <a:r>
              <a:rPr lang="ru-RU" dirty="0"/>
              <a:t>) </a:t>
            </a:r>
            <a:r>
              <a:rPr lang="ru-RU" dirty="0" err="1"/>
              <a:t>вимикачі</a:t>
            </a:r>
            <a:r>
              <a:rPr lang="ru-RU" dirty="0"/>
              <a:t>, </a:t>
            </a:r>
            <a:r>
              <a:rPr lang="ru-RU" dirty="0" err="1"/>
              <a:t>розумні</a:t>
            </a:r>
            <a:r>
              <a:rPr lang="ru-RU" dirty="0"/>
              <a:t> (</a:t>
            </a:r>
            <a:r>
              <a:rPr lang="ru-RU" dirty="0" err="1"/>
              <a:t>автоматичні</a:t>
            </a:r>
            <a:r>
              <a:rPr lang="ru-RU" dirty="0"/>
              <a:t>) розетки, </a:t>
            </a:r>
            <a:r>
              <a:rPr lang="ru-RU" dirty="0" err="1"/>
              <a:t>розумні</a:t>
            </a:r>
            <a:r>
              <a:rPr lang="ru-RU" dirty="0"/>
              <a:t> (</a:t>
            </a:r>
            <a:r>
              <a:rPr lang="ru-RU" dirty="0" err="1"/>
              <a:t>автоматичні</a:t>
            </a:r>
            <a:r>
              <a:rPr lang="ru-RU" dirty="0"/>
              <a:t>) </a:t>
            </a:r>
            <a:r>
              <a:rPr lang="ru-RU" dirty="0" err="1"/>
              <a:t>клапани</a:t>
            </a:r>
            <a:r>
              <a:rPr lang="ru-RU" dirty="0"/>
              <a:t> для труб, сирени, </a:t>
            </a:r>
            <a:r>
              <a:rPr lang="ru-RU" dirty="0" err="1"/>
              <a:t>клімат-контролери</a:t>
            </a:r>
            <a:r>
              <a:rPr lang="ru-RU" dirty="0"/>
              <a:t> і так </a:t>
            </a:r>
            <a:r>
              <a:rPr lang="ru-RU" dirty="0" err="1"/>
              <a:t>далі</a:t>
            </a:r>
            <a:r>
              <a:rPr lang="ru-RU" dirty="0"/>
              <a:t>.</a:t>
            </a:r>
            <a:endParaRPr lang="uk-UA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937" y="4773647"/>
            <a:ext cx="6451568" cy="208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3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292842"/>
            <a:ext cx="9905999" cy="897131"/>
          </a:xfrm>
        </p:spPr>
        <p:txBody>
          <a:bodyPr/>
          <a:lstStyle/>
          <a:p>
            <a:pPr algn="ctr"/>
            <a:r>
              <a:rPr lang="uk-UA" dirty="0"/>
              <a:t>Використані для розробки технології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5504" y="1189973"/>
            <a:ext cx="5477813" cy="4311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83693" y="5599134"/>
            <a:ext cx="4283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/>
              <a:t>Зовнішній</a:t>
            </a:r>
            <a:r>
              <a:rPr lang="ru-RU" sz="2400" dirty="0"/>
              <a:t> </a:t>
            </a:r>
            <a:r>
              <a:rPr lang="ru-RU" sz="2400" dirty="0" err="1"/>
              <a:t>вигляд</a:t>
            </a:r>
            <a:r>
              <a:rPr lang="ru-RU" sz="2400" dirty="0"/>
              <a:t> </a:t>
            </a:r>
            <a:r>
              <a:rPr lang="de-DE" sz="2400" dirty="0" err="1"/>
              <a:t>Arduino</a:t>
            </a:r>
            <a:r>
              <a:rPr lang="de-DE" sz="2400" dirty="0"/>
              <a:t> IDE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8354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5900" y="0"/>
            <a:ext cx="9657022" cy="901874"/>
          </a:xfrm>
        </p:spPr>
        <p:txBody>
          <a:bodyPr/>
          <a:lstStyle/>
          <a:p>
            <a:pPr algn="ctr"/>
            <a:r>
              <a:rPr lang="uk-UA" dirty="0" smtClean="0">
                <a:solidFill>
                  <a:schemeClr val="bg1"/>
                </a:solidFill>
              </a:rPr>
              <a:t>АНАЛОГИ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994790"/>
              </p:ext>
            </p:extLst>
          </p:nvPr>
        </p:nvGraphicFramePr>
        <p:xfrm>
          <a:off x="1265900" y="901874"/>
          <a:ext cx="9781512" cy="5491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378">
                  <a:extLst>
                    <a:ext uri="{9D8B030D-6E8A-4147-A177-3AD203B41FA5}">
                      <a16:colId xmlns:a16="http://schemas.microsoft.com/office/drawing/2014/main" val="3125365670"/>
                    </a:ext>
                  </a:extLst>
                </a:gridCol>
                <a:gridCol w="2445378">
                  <a:extLst>
                    <a:ext uri="{9D8B030D-6E8A-4147-A177-3AD203B41FA5}">
                      <a16:colId xmlns:a16="http://schemas.microsoft.com/office/drawing/2014/main" val="2686207111"/>
                    </a:ext>
                  </a:extLst>
                </a:gridCol>
                <a:gridCol w="2445378">
                  <a:extLst>
                    <a:ext uri="{9D8B030D-6E8A-4147-A177-3AD203B41FA5}">
                      <a16:colId xmlns:a16="http://schemas.microsoft.com/office/drawing/2014/main" val="2026303215"/>
                    </a:ext>
                  </a:extLst>
                </a:gridCol>
                <a:gridCol w="2445378">
                  <a:extLst>
                    <a:ext uri="{9D8B030D-6E8A-4147-A177-3AD203B41FA5}">
                      <a16:colId xmlns:a16="http://schemas.microsoft.com/office/drawing/2014/main" val="2911198491"/>
                    </a:ext>
                  </a:extLst>
                </a:gridCol>
              </a:tblGrid>
              <a:tr h="489464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Параметр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Meizu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Allone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Clipsal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681104"/>
                  </a:ext>
                </a:extLst>
              </a:tr>
              <a:tr h="868919"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Вартість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Середня</a:t>
                      </a:r>
                      <a:r>
                        <a:rPr lang="ru-RU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Висока</a:t>
                      </a:r>
                      <a:r>
                        <a:rPr lang="ru-RU" dirty="0" smtClean="0"/>
                        <a:t> (разом з модулями)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Невелика за модуль, </a:t>
                      </a:r>
                      <a:r>
                        <a:rPr lang="ru-RU" dirty="0" err="1" smtClean="0"/>
                        <a:t>середня</a:t>
                      </a:r>
                      <a:r>
                        <a:rPr lang="ru-RU" dirty="0" smtClean="0"/>
                        <a:t> за систему в </a:t>
                      </a:r>
                      <a:r>
                        <a:rPr lang="ru-RU" dirty="0" err="1" smtClean="0"/>
                        <a:t>цілому</a:t>
                      </a:r>
                      <a:r>
                        <a:rPr lang="ru-RU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747314"/>
                  </a:ext>
                </a:extLst>
              </a:tr>
              <a:tr h="86891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Установка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Проста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Потребує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попереднього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налаштування</a:t>
                      </a:r>
                      <a:r>
                        <a:rPr lang="ru-RU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970431"/>
                  </a:ext>
                </a:extLst>
              </a:tr>
              <a:tr h="489464"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Налаштування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 </a:t>
                      </a:r>
                      <a:r>
                        <a:rPr lang="ru-RU" dirty="0" err="1" smtClean="0"/>
                        <a:t>потребує</a:t>
                      </a:r>
                      <a:r>
                        <a:rPr lang="ru-RU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Через веб-</a:t>
                      </a:r>
                      <a:r>
                        <a:rPr lang="ru-RU" dirty="0" err="1" smtClean="0"/>
                        <a:t>сервіс</a:t>
                      </a:r>
                      <a:r>
                        <a:rPr lang="ru-RU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Через прошивку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981168"/>
                  </a:ext>
                </a:extLst>
              </a:tr>
              <a:tr h="489464"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Готові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модулі</a:t>
                      </a:r>
                      <a:r>
                        <a:rPr lang="ru-RU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Мало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Багато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 </a:t>
                      </a:r>
                      <a:r>
                        <a:rPr lang="ru-RU" dirty="0" err="1" smtClean="0"/>
                        <a:t>потребує</a:t>
                      </a:r>
                      <a:r>
                        <a:rPr lang="ru-RU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989916"/>
                  </a:ext>
                </a:extLst>
              </a:tr>
              <a:tr h="868919"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Масштабованість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Масштабується</a:t>
                      </a:r>
                      <a:r>
                        <a:rPr lang="ru-RU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Масштабується</a:t>
                      </a:r>
                      <a:r>
                        <a:rPr lang="ru-RU" dirty="0" smtClean="0"/>
                        <a:t>, але </a:t>
                      </a:r>
                      <a:r>
                        <a:rPr lang="ru-RU" dirty="0" err="1" smtClean="0"/>
                        <a:t>залежить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від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розміру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приміщення</a:t>
                      </a:r>
                      <a:r>
                        <a:rPr lang="ru-RU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Масштабується</a:t>
                      </a:r>
                      <a:r>
                        <a:rPr lang="ru-RU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66697"/>
                  </a:ext>
                </a:extLst>
              </a:tr>
              <a:tr h="608243"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Взаємодія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компонентів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Через смартфон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Через сам </a:t>
                      </a:r>
                      <a:r>
                        <a:rPr lang="ru-RU" dirty="0" err="1" smtClean="0"/>
                        <a:t>пристрій</a:t>
                      </a:r>
                      <a:r>
                        <a:rPr lang="ru-RU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Через </a:t>
                      </a:r>
                      <a:r>
                        <a:rPr lang="ru-RU" dirty="0" err="1" smtClean="0"/>
                        <a:t>хмарний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додаток</a:t>
                      </a:r>
                      <a:r>
                        <a:rPr lang="ru-RU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321921"/>
                  </a:ext>
                </a:extLst>
              </a:tr>
              <a:tr h="489464"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Функціонал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Базовий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Майже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необмежений</a:t>
                      </a:r>
                      <a:r>
                        <a:rPr lang="ru-RU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Майже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необмежений</a:t>
                      </a:r>
                      <a:r>
                        <a:rPr lang="ru-RU" dirty="0" smtClean="0"/>
                        <a:t> </a:t>
                      </a:r>
                    </a:p>
                    <a:p>
                      <a:pPr algn="ctr"/>
                      <a:r>
                        <a:rPr lang="ru-RU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36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44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17685"/>
            <a:ext cx="9905998" cy="147857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Приклад </a:t>
            </a:r>
            <a:r>
              <a:rPr lang="ru-RU" dirty="0" err="1">
                <a:solidFill>
                  <a:schemeClr val="bg1"/>
                </a:solidFill>
              </a:rPr>
              <a:t>системи</a:t>
            </a:r>
            <a:r>
              <a:rPr lang="ru-RU" dirty="0">
                <a:solidFill>
                  <a:schemeClr val="bg1"/>
                </a:solidFill>
              </a:rPr>
              <a:t> «</a:t>
            </a:r>
            <a:r>
              <a:rPr lang="ru-RU" dirty="0" err="1"/>
              <a:t>Розумний</a:t>
            </a:r>
            <a:r>
              <a:rPr lang="ru-RU" dirty="0"/>
              <a:t> </a:t>
            </a:r>
            <a:r>
              <a:rPr lang="ru-RU" dirty="0" err="1"/>
              <a:t>дім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775" y="1277656"/>
            <a:ext cx="8577250" cy="499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14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4793" y="263048"/>
            <a:ext cx="9519236" cy="1052186"/>
          </a:xfrm>
        </p:spPr>
        <p:txBody>
          <a:bodyPr/>
          <a:lstStyle/>
          <a:p>
            <a:pPr algn="ctr"/>
            <a:r>
              <a:rPr lang="uk-UA" dirty="0" smtClean="0"/>
              <a:t>Елементи системи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1" y="1735920"/>
            <a:ext cx="9905999" cy="3950896"/>
          </a:xfrm>
        </p:spPr>
        <p:txBody>
          <a:bodyPr/>
          <a:lstStyle/>
          <a:p>
            <a:pPr marL="0" indent="0">
              <a:buNone/>
            </a:pPr>
            <a:endParaRPr lang="uk-UA" dirty="0" smtClean="0"/>
          </a:p>
        </p:txBody>
      </p:sp>
      <p:sp>
        <p:nvSpPr>
          <p:cNvPr id="4" name="Шестиугольник 3"/>
          <p:cNvSpPr/>
          <p:nvPr/>
        </p:nvSpPr>
        <p:spPr>
          <a:xfrm>
            <a:off x="2982139" y="2111699"/>
            <a:ext cx="2267211" cy="197911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Елементи </a:t>
            </a:r>
          </a:p>
          <a:p>
            <a:pPr algn="ctr"/>
            <a:r>
              <a:rPr lang="uk-UA" sz="2400" dirty="0" smtClean="0"/>
              <a:t>Безпеки </a:t>
            </a:r>
          </a:p>
          <a:p>
            <a:pPr algn="ctr"/>
            <a:r>
              <a:rPr lang="uk-UA" sz="2400" dirty="0" smtClean="0"/>
              <a:t>Та</a:t>
            </a:r>
          </a:p>
          <a:p>
            <a:pPr algn="ctr"/>
            <a:r>
              <a:rPr lang="uk-UA" sz="2400" dirty="0" smtClean="0"/>
              <a:t>охорони</a:t>
            </a:r>
            <a:endParaRPr lang="ru-RU" sz="2400" dirty="0"/>
          </a:p>
        </p:txBody>
      </p:sp>
      <p:sp>
        <p:nvSpPr>
          <p:cNvPr id="6" name="Шестиугольник 5"/>
          <p:cNvSpPr/>
          <p:nvPr/>
        </p:nvSpPr>
        <p:spPr>
          <a:xfrm>
            <a:off x="4861481" y="3101256"/>
            <a:ext cx="2311326" cy="205426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Пожежна</a:t>
            </a:r>
          </a:p>
          <a:p>
            <a:pPr algn="ctr"/>
            <a:r>
              <a:rPr lang="uk-UA" sz="2400" dirty="0" smtClean="0"/>
              <a:t>Безпека</a:t>
            </a:r>
          </a:p>
          <a:p>
            <a:pPr algn="ctr"/>
            <a:r>
              <a:rPr lang="uk-UA" sz="2400" dirty="0" smtClean="0"/>
              <a:t>Та</a:t>
            </a:r>
          </a:p>
          <a:p>
            <a:pPr algn="ctr"/>
            <a:r>
              <a:rPr lang="uk-UA" sz="2400" dirty="0" smtClean="0"/>
              <a:t>контроль</a:t>
            </a:r>
            <a:endParaRPr lang="ru-RU" sz="2400" dirty="0"/>
          </a:p>
        </p:txBody>
      </p:sp>
      <p:sp>
        <p:nvSpPr>
          <p:cNvPr id="8" name="Шестиугольник 7"/>
          <p:cNvSpPr/>
          <p:nvPr/>
        </p:nvSpPr>
        <p:spPr>
          <a:xfrm>
            <a:off x="6798783" y="2111699"/>
            <a:ext cx="2253366" cy="197911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Функція</a:t>
            </a:r>
          </a:p>
          <a:p>
            <a:pPr algn="ctr"/>
            <a:r>
              <a:rPr lang="uk-UA" sz="2400" dirty="0" smtClean="0"/>
              <a:t>Сервісу</a:t>
            </a:r>
          </a:p>
          <a:p>
            <a:pPr algn="ctr"/>
            <a:r>
              <a:rPr lang="uk-UA" sz="2400" dirty="0" smtClean="0"/>
              <a:t>Та</a:t>
            </a:r>
          </a:p>
          <a:p>
            <a:pPr algn="ctr"/>
            <a:r>
              <a:rPr lang="uk-UA" sz="2400" dirty="0" smtClean="0"/>
              <a:t>комфорту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17801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205159"/>
            <a:ext cx="9905999" cy="134806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Для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мікроконтролера</a:t>
            </a:r>
            <a:r>
              <a:rPr lang="ru-RU" dirty="0"/>
              <a:t> </a:t>
            </a: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розробити</a:t>
            </a:r>
            <a:r>
              <a:rPr lang="ru-RU" dirty="0"/>
              <a:t> ПЗ, яке буде </a:t>
            </a:r>
            <a:r>
              <a:rPr lang="ru-RU" dirty="0" err="1"/>
              <a:t>виконувати</a:t>
            </a:r>
            <a:r>
              <a:rPr lang="ru-RU" dirty="0"/>
              <a:t> </a:t>
            </a:r>
            <a:r>
              <a:rPr lang="ru-RU" dirty="0" err="1"/>
              <a:t>наступні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: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728592"/>
            <a:ext cx="9905999" cy="4062609"/>
          </a:xfrm>
        </p:spPr>
        <p:txBody>
          <a:bodyPr/>
          <a:lstStyle/>
          <a:p>
            <a:r>
              <a:rPr lang="ru-RU" dirty="0" err="1" smtClean="0"/>
              <a:t>Слідкувати</a:t>
            </a:r>
            <a:r>
              <a:rPr lang="ru-RU" dirty="0" smtClean="0"/>
              <a:t> </a:t>
            </a:r>
            <a:r>
              <a:rPr lang="ru-RU" dirty="0"/>
              <a:t>за </a:t>
            </a:r>
            <a:r>
              <a:rPr lang="ru-RU" dirty="0" err="1"/>
              <a:t>значеннями</a:t>
            </a:r>
            <a:r>
              <a:rPr lang="ru-RU" dirty="0"/>
              <a:t> </a:t>
            </a:r>
            <a:r>
              <a:rPr lang="ru-RU" dirty="0" err="1" smtClean="0"/>
              <a:t>сенсорів</a:t>
            </a:r>
            <a:endParaRPr lang="ru-RU" dirty="0" smtClean="0"/>
          </a:p>
          <a:p>
            <a:r>
              <a:rPr lang="ru-RU" dirty="0" err="1" smtClean="0"/>
              <a:t>Включати</a:t>
            </a:r>
            <a:r>
              <a:rPr lang="ru-RU" dirty="0" smtClean="0"/>
              <a:t> </a:t>
            </a:r>
            <a:r>
              <a:rPr lang="ru-RU" dirty="0"/>
              <a:t>та </a:t>
            </a:r>
            <a:r>
              <a:rPr lang="ru-RU" dirty="0" err="1"/>
              <a:t>виключати</a:t>
            </a:r>
            <a:r>
              <a:rPr lang="ru-RU" dirty="0"/>
              <a:t> </a:t>
            </a:r>
            <a:r>
              <a:rPr lang="ru-RU" dirty="0" err="1" smtClean="0"/>
              <a:t>пристрої</a:t>
            </a:r>
            <a:r>
              <a:rPr lang="ru-RU" dirty="0" smtClean="0"/>
              <a:t> </a:t>
            </a:r>
          </a:p>
          <a:p>
            <a:r>
              <a:rPr lang="ru-RU" dirty="0" err="1" smtClean="0"/>
              <a:t>Взаємодіяти</a:t>
            </a:r>
            <a:r>
              <a:rPr lang="ru-RU" dirty="0" smtClean="0"/>
              <a:t> </a:t>
            </a:r>
            <a:r>
              <a:rPr lang="ru-RU" dirty="0"/>
              <a:t>з Сервером через протокол </a:t>
            </a:r>
            <a:r>
              <a:rPr lang="de-DE" dirty="0"/>
              <a:t>TCP/IP </a:t>
            </a:r>
            <a:endParaRPr lang="uk-UA" dirty="0" smtClean="0"/>
          </a:p>
          <a:p>
            <a:r>
              <a:rPr lang="ru-RU" dirty="0" err="1" smtClean="0"/>
              <a:t>Зчитувати</a:t>
            </a:r>
            <a:r>
              <a:rPr lang="ru-RU" dirty="0" smtClean="0"/>
              <a:t> </a:t>
            </a:r>
            <a:r>
              <a:rPr lang="ru-RU" dirty="0"/>
              <a:t>файл </a:t>
            </a:r>
            <a:r>
              <a:rPr lang="ru-RU" dirty="0" err="1"/>
              <a:t>конфігурацій</a:t>
            </a:r>
            <a:r>
              <a:rPr lang="ru-RU" dirty="0"/>
              <a:t> з </a:t>
            </a:r>
            <a:r>
              <a:rPr lang="ru-RU" dirty="0" err="1"/>
              <a:t>карти</a:t>
            </a:r>
            <a:r>
              <a:rPr lang="ru-RU" dirty="0"/>
              <a:t> </a:t>
            </a:r>
            <a:r>
              <a:rPr lang="ru-RU" dirty="0" err="1"/>
              <a:t>пам’яті</a:t>
            </a:r>
            <a:r>
              <a:rPr lang="ru-RU" dirty="0"/>
              <a:t> та </a:t>
            </a:r>
            <a:r>
              <a:rPr lang="ru-RU" dirty="0" err="1"/>
              <a:t>виконувати</a:t>
            </a:r>
            <a:r>
              <a:rPr lang="ru-RU" dirty="0"/>
              <a:t> </a:t>
            </a:r>
            <a:r>
              <a:rPr lang="ru-RU" dirty="0" err="1"/>
              <a:t>відповідні</a:t>
            </a:r>
            <a:r>
              <a:rPr lang="ru-RU" dirty="0"/>
              <a:t> </a:t>
            </a:r>
            <a:r>
              <a:rPr lang="ru-RU" dirty="0" err="1"/>
              <a:t>налаштування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5267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458</TotalTime>
  <Words>321</Words>
  <Application>Microsoft Office PowerPoint</Application>
  <PresentationFormat>Широкоэкранный</PresentationFormat>
  <Paragraphs>98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Контур</vt:lpstr>
      <vt:lpstr>ВИПУСКНА РОБОТА НА ТЕМУ: ARDUINO “smart house”. Система керування функціями Arduino</vt:lpstr>
      <vt:lpstr>МЕТА ТА ЗАВДАННЯ</vt:lpstr>
      <vt:lpstr>ВИКОРИСТАНІ ДЛЯ РОЗРОБКИ ТЕХНОЛОГІЇ</vt:lpstr>
      <vt:lpstr>Використані для розробки технології</vt:lpstr>
      <vt:lpstr>Використані для розробки технології</vt:lpstr>
      <vt:lpstr>АНАЛОГИ</vt:lpstr>
      <vt:lpstr>Приклад системи «Розумний дім»</vt:lpstr>
      <vt:lpstr>Елементи системи</vt:lpstr>
      <vt:lpstr>Для роботи мікроконтролера необхідно розробити ПЗ, яке буде виконувати наступні функції: </vt:lpstr>
      <vt:lpstr> Нам знадобляться наступні бібліотеки: </vt:lpstr>
      <vt:lpstr>Презентация PowerPoint</vt:lpstr>
      <vt:lpstr>ПРИКЛАД СХЕМИ ПІДКЛЮЧЕННЯ</vt:lpstr>
      <vt:lpstr>Презентация PowerPoint</vt:lpstr>
      <vt:lpstr>Схема БД </vt:lpstr>
      <vt:lpstr>ДЯКУЮ ЗА УВАГУ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Valeria Razdobudova</dc:creator>
  <cp:lastModifiedBy>Valeria Razdobudova</cp:lastModifiedBy>
  <cp:revision>26</cp:revision>
  <dcterms:created xsi:type="dcterms:W3CDTF">2020-04-29T19:15:32Z</dcterms:created>
  <dcterms:modified xsi:type="dcterms:W3CDTF">2020-04-30T03:22:55Z</dcterms:modified>
</cp:coreProperties>
</file>