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4302-D818-4D68-9884-168548E0C26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F33E-974F-4E28-8450-E59C9807AE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4302-D818-4D68-9884-168548E0C26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F33E-974F-4E28-8450-E59C9807AE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4302-D818-4D68-9884-168548E0C26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F33E-974F-4E28-8450-E59C9807AE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4302-D818-4D68-9884-168548E0C26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F33E-974F-4E28-8450-E59C9807AE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4302-D818-4D68-9884-168548E0C26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F33E-974F-4E28-8450-E59C9807AE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4302-D818-4D68-9884-168548E0C26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F33E-974F-4E28-8450-E59C9807AE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4302-D818-4D68-9884-168548E0C26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F33E-974F-4E28-8450-E59C9807AE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4302-D818-4D68-9884-168548E0C26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F33E-974F-4E28-8450-E59C9807AE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4302-D818-4D68-9884-168548E0C26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F33E-974F-4E28-8450-E59C9807AE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4302-D818-4D68-9884-168548E0C26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F33E-974F-4E28-8450-E59C9807AE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4302-D818-4D68-9884-168548E0C26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F33E-974F-4E28-8450-E59C9807AE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24302-D818-4D68-9884-168548E0C26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F33E-974F-4E28-8450-E59C9807AE9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ая прямоугольная выноска 3"/>
          <p:cNvSpPr/>
          <p:nvPr/>
        </p:nvSpPr>
        <p:spPr>
          <a:xfrm>
            <a:off x="2133600" y="1371600"/>
            <a:ext cx="3276600" cy="2057400"/>
          </a:xfrm>
          <a:prstGeom prst="wedgeRoundRectCallout">
            <a:avLst>
              <a:gd name="adj1" fmla="val 46144"/>
              <a:gd name="adj2" fmla="val 88483"/>
              <a:gd name="adj3" fmla="val 1666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</dc:creator>
  <cp:lastModifiedBy>Asus</cp:lastModifiedBy>
  <cp:revision>1</cp:revision>
  <dcterms:created xsi:type="dcterms:W3CDTF">2018-03-14T22:57:22Z</dcterms:created>
  <dcterms:modified xsi:type="dcterms:W3CDTF">2018-03-14T23:04:31Z</dcterms:modified>
</cp:coreProperties>
</file>