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4F6F8-8BC6-2259-49F9-A3341CBBE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3588344-F573-831F-9119-5D58F5D0564B}"/>
              </a:ext>
            </a:extLst>
          </p:cNvPr>
          <p:cNvSpPr/>
          <p:nvPr/>
        </p:nvSpPr>
        <p:spPr>
          <a:xfrm>
            <a:off x="-511277" y="0"/>
            <a:ext cx="10432025" cy="725620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7CEFD2-6165-175B-C8EE-70BA08C2CCB6}"/>
              </a:ext>
            </a:extLst>
          </p:cNvPr>
          <p:cNvSpPr/>
          <p:nvPr/>
        </p:nvSpPr>
        <p:spPr>
          <a:xfrm>
            <a:off x="349045" y="4036142"/>
            <a:ext cx="3120656" cy="111596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AF2CDF-042E-46B4-E324-75C240C088C8}"/>
              </a:ext>
            </a:extLst>
          </p:cNvPr>
          <p:cNvSpPr txBox="1"/>
          <p:nvPr/>
        </p:nvSpPr>
        <p:spPr>
          <a:xfrm>
            <a:off x="457200" y="274320"/>
            <a:ext cx="3214341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200" b="1">
                <a:solidFill>
                  <a:srgbClr val="323232"/>
                </a:solidFill>
              </a:defRPr>
            </a:pPr>
            <a:r>
              <a:rPr lang="es-MX" dirty="0"/>
              <a:t>Diario de Valores!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5534C-CC9A-ECCD-79D1-FD883290E2B6}"/>
              </a:ext>
            </a:extLst>
          </p:cNvPr>
          <p:cNvSpPr txBox="1"/>
          <p:nvPr/>
        </p:nvSpPr>
        <p:spPr>
          <a:xfrm>
            <a:off x="457200" y="1188720"/>
            <a:ext cx="4586705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rPr lang="es-MX" dirty="0"/>
              <a:t>Un proyecto hecho a partir de la introspección </a:t>
            </a:r>
          </a:p>
          <a:p>
            <a:pPr>
              <a:defRPr sz="1800"/>
            </a:pPr>
            <a:r>
              <a:rPr lang="es-MX" dirty="0"/>
              <a:t>Personal, y el análisis que uno mismo muchas </a:t>
            </a:r>
          </a:p>
          <a:p>
            <a:pPr>
              <a:defRPr sz="1800"/>
            </a:pPr>
            <a:r>
              <a:rPr lang="es-MX" dirty="0"/>
              <a:t>Veces ni siquiera se percata.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5A774-ABA9-858B-AA9D-F9AA286E0BFD}"/>
              </a:ext>
            </a:extLst>
          </p:cNvPr>
          <p:cNvSpPr txBox="1"/>
          <p:nvPr/>
        </p:nvSpPr>
        <p:spPr>
          <a:xfrm>
            <a:off x="631295" y="4114800"/>
            <a:ext cx="283840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MX" dirty="0"/>
              <a:t>Ivan Ricardo Obregon Rivera</a:t>
            </a:r>
          </a:p>
          <a:p>
            <a:r>
              <a:rPr lang="es-MX" dirty="0"/>
              <a:t>2510400</a:t>
            </a:r>
          </a:p>
          <a:p>
            <a:r>
              <a:rPr lang="es-MX" dirty="0"/>
              <a:t>Ing. Industrial</a:t>
            </a:r>
            <a:endParaRPr dirty="0"/>
          </a:p>
        </p:txBody>
      </p:sp>
      <p:pic>
        <p:nvPicPr>
          <p:cNvPr id="12" name="Picture 11" descr="Cartoon of a child with horns&#10;&#10;AI-generated content may be incorrect.">
            <a:extLst>
              <a:ext uri="{FF2B5EF4-FFF2-40B4-BE49-F238E27FC236}">
                <a16:creationId xmlns:a16="http://schemas.microsoft.com/office/drawing/2014/main" id="{50B0D1CF-DD5B-6B6F-273C-DFC2EFDF9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905" y="2164676"/>
            <a:ext cx="4606413" cy="460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26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4114800"/>
            <a:ext cx="731520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572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323232"/>
                </a:solidFill>
              </a:defRPr>
            </a:pPr>
            <a:r>
              <a:t>Día 9 - 10 de Septiembre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Valores practicados:</a:t>
            </a:r>
          </a:p>
          <a:p>
            <a:pPr>
              <a:defRPr sz="1600"/>
            </a:pPr>
            <a:r>
              <a:t>- Amabilidad</a:t>
            </a:r>
          </a:p>
          <a:p>
            <a:pPr>
              <a:defRPr sz="1600"/>
            </a:pPr>
            <a:r>
              <a:t>- Respeto</a:t>
            </a:r>
          </a:p>
          <a:p>
            <a:pPr>
              <a:defRPr sz="1600"/>
            </a:pPr>
            <a:r>
              <a:t>- Honestidad</a:t>
            </a:r>
          </a:p>
          <a:p>
            <a:pPr>
              <a:defRPr sz="1600"/>
            </a:pPr>
            <a:r>
              <a:t>- Disciplina</a:t>
            </a:r>
          </a:p>
          <a:p>
            <a:pPr>
              <a:defRPr sz="1600"/>
            </a:pPr>
            <a:r>
              <a:t>- Gratitud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8929" y="4354883"/>
            <a:ext cx="6588983" cy="1600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sz="2000" dirty="0"/>
              <a:t>Un día </a:t>
            </a:r>
            <a:r>
              <a:rPr sz="2000" dirty="0" err="1"/>
              <a:t>donde</a:t>
            </a:r>
            <a:r>
              <a:rPr sz="2000" dirty="0"/>
              <a:t> la </a:t>
            </a:r>
            <a:r>
              <a:rPr sz="2000" dirty="0" err="1"/>
              <a:t>amabilidad</a:t>
            </a:r>
            <a:r>
              <a:rPr sz="2000" dirty="0"/>
              <a:t> </a:t>
            </a:r>
            <a:r>
              <a:rPr sz="2000" dirty="0" err="1"/>
              <a:t>suavizó</a:t>
            </a:r>
            <a:r>
              <a:rPr sz="2000" dirty="0"/>
              <a:t> </a:t>
            </a:r>
            <a:r>
              <a:rPr sz="2000" dirty="0" err="1"/>
              <a:t>tensiones</a:t>
            </a:r>
            <a:r>
              <a:rPr sz="2000" dirty="0"/>
              <a:t> </a:t>
            </a:r>
            <a:endParaRPr lang="en-US" sz="2000" dirty="0"/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sz="2000" dirty="0"/>
              <a:t>y </a:t>
            </a:r>
            <a:r>
              <a:rPr sz="2000" dirty="0" err="1"/>
              <a:t>el</a:t>
            </a:r>
            <a:r>
              <a:rPr sz="2000" dirty="0"/>
              <a:t> </a:t>
            </a:r>
            <a:r>
              <a:rPr sz="2000" dirty="0" err="1"/>
              <a:t>respeto</a:t>
            </a:r>
            <a:r>
              <a:rPr sz="2000" dirty="0"/>
              <a:t> </a:t>
            </a:r>
            <a:r>
              <a:rPr sz="2000" dirty="0" err="1"/>
              <a:t>marcó</a:t>
            </a:r>
            <a:r>
              <a:rPr sz="2000" dirty="0"/>
              <a:t> las </a:t>
            </a:r>
            <a:r>
              <a:rPr sz="2000" dirty="0" err="1"/>
              <a:t>interacciones</a:t>
            </a:r>
            <a:r>
              <a:rPr sz="2000" dirty="0"/>
              <a:t>. La </a:t>
            </a:r>
            <a:r>
              <a:rPr sz="2000" dirty="0" err="1"/>
              <a:t>honestidad</a:t>
            </a:r>
            <a:r>
              <a:rPr sz="2000" dirty="0"/>
              <a:t> </a:t>
            </a:r>
            <a:r>
              <a:rPr sz="2000" dirty="0" err="1"/>
              <a:t>fortaleció</a:t>
            </a:r>
            <a:r>
              <a:rPr sz="2000" dirty="0"/>
              <a:t> </a:t>
            </a:r>
            <a:endParaRPr lang="en-US" sz="2000" dirty="0"/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sz="2000" dirty="0" err="1"/>
              <a:t>vínculos</a:t>
            </a:r>
            <a:r>
              <a:rPr sz="2000" dirty="0"/>
              <a:t> y la </a:t>
            </a:r>
            <a:r>
              <a:rPr sz="2000" dirty="0" err="1"/>
              <a:t>disciplina</a:t>
            </a:r>
            <a:r>
              <a:rPr sz="2000" dirty="0"/>
              <a:t> </a:t>
            </a:r>
            <a:r>
              <a:rPr sz="2000" dirty="0" err="1"/>
              <a:t>mantuvo</a:t>
            </a:r>
            <a:r>
              <a:rPr sz="2000" dirty="0"/>
              <a:t> </a:t>
            </a:r>
            <a:r>
              <a:rPr sz="2000" dirty="0" err="1"/>
              <a:t>el</a:t>
            </a:r>
            <a:r>
              <a:rPr sz="2000" dirty="0"/>
              <a:t> rumbo, </a:t>
            </a:r>
            <a:endParaRPr lang="en-US" sz="2000" dirty="0"/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sz="2000" dirty="0" err="1"/>
              <a:t>cerrando</a:t>
            </a:r>
            <a:r>
              <a:rPr sz="2000" dirty="0"/>
              <a:t> con </a:t>
            </a:r>
            <a:r>
              <a:rPr sz="2000" dirty="0" err="1"/>
              <a:t>gratitud</a:t>
            </a:r>
            <a:r>
              <a:rPr sz="2000" dirty="0"/>
              <a:t> </a:t>
            </a:r>
            <a:r>
              <a:rPr sz="2000" dirty="0" err="1"/>
              <a:t>por</a:t>
            </a:r>
            <a:r>
              <a:rPr sz="2000" dirty="0"/>
              <a:t> las </a:t>
            </a:r>
            <a:r>
              <a:rPr sz="2000" dirty="0" err="1"/>
              <a:t>pequeñas</a:t>
            </a:r>
            <a:r>
              <a:rPr sz="2000" dirty="0"/>
              <a:t> </a:t>
            </a:r>
            <a:r>
              <a:rPr sz="2000" dirty="0" err="1"/>
              <a:t>victorias</a:t>
            </a:r>
            <a:r>
              <a:rPr sz="2000" dirty="0"/>
              <a:t> del día.</a:t>
            </a:r>
          </a:p>
        </p:txBody>
      </p:sp>
      <p:pic>
        <p:nvPicPr>
          <p:cNvPr id="7" name="Picture 6" descr="A person on a stretcher&#10;&#10;AI-generated content may be incorrect.">
            <a:extLst>
              <a:ext uri="{FF2B5EF4-FFF2-40B4-BE49-F238E27FC236}">
                <a16:creationId xmlns:a16="http://schemas.microsoft.com/office/drawing/2014/main" id="{3DA5436A-FAF3-5004-3833-E7C86670D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98120"/>
            <a:ext cx="3733800" cy="3733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4114800"/>
            <a:ext cx="731520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572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323232"/>
                </a:solidFill>
              </a:defRPr>
            </a:pPr>
            <a:r>
              <a:t>Día 10 - 11-12 de Septiembre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Valores practicados:</a:t>
            </a:r>
          </a:p>
          <a:p>
            <a:pPr>
              <a:defRPr sz="1600"/>
            </a:pPr>
            <a:r>
              <a:t>- Paciencia</a:t>
            </a:r>
          </a:p>
          <a:p>
            <a:pPr>
              <a:defRPr sz="1600"/>
            </a:pPr>
            <a:r>
              <a:t>- Empatía</a:t>
            </a:r>
          </a:p>
          <a:p>
            <a:pPr>
              <a:defRPr sz="1600"/>
            </a:pPr>
            <a:r>
              <a:t>- Compromiso</a:t>
            </a:r>
          </a:p>
          <a:p>
            <a:pPr>
              <a:defRPr sz="1600"/>
            </a:pPr>
            <a:r>
              <a:t>- Trabajo en equipo</a:t>
            </a:r>
          </a:p>
          <a:p>
            <a:pPr>
              <a:defRPr sz="1600"/>
            </a:pPr>
            <a:r>
              <a:t>- Liderazgo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426" y="4246553"/>
            <a:ext cx="6080832" cy="19082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sz="2000" dirty="0"/>
              <a:t>Entre </a:t>
            </a:r>
            <a:r>
              <a:rPr sz="2000" dirty="0" err="1"/>
              <a:t>los</a:t>
            </a:r>
            <a:r>
              <a:rPr sz="2000" dirty="0"/>
              <a:t> dos días se </a:t>
            </a:r>
            <a:r>
              <a:rPr sz="2000" dirty="0" err="1"/>
              <a:t>vivieron</a:t>
            </a:r>
            <a:r>
              <a:rPr sz="2000" dirty="0"/>
              <a:t> </a:t>
            </a:r>
            <a:r>
              <a:rPr sz="2000" dirty="0" err="1"/>
              <a:t>momentos</a:t>
            </a:r>
            <a:r>
              <a:rPr sz="2000" dirty="0"/>
              <a:t> de </a:t>
            </a:r>
            <a:r>
              <a:rPr sz="2000" dirty="0" err="1"/>
              <a:t>paciencia</a:t>
            </a:r>
            <a:r>
              <a:rPr sz="2000" dirty="0"/>
              <a:t> </a:t>
            </a:r>
            <a:endParaRPr lang="en-US" sz="2000" dirty="0"/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sz="2000" dirty="0" err="1"/>
              <a:t>frente</a:t>
            </a:r>
            <a:r>
              <a:rPr sz="2000" dirty="0"/>
              <a:t> a </a:t>
            </a:r>
            <a:r>
              <a:rPr sz="2000" dirty="0" err="1"/>
              <a:t>contratiempos</a:t>
            </a:r>
            <a:r>
              <a:rPr sz="2000" dirty="0"/>
              <a:t>. La </a:t>
            </a:r>
            <a:r>
              <a:rPr sz="2000" dirty="0" err="1"/>
              <a:t>empatía</a:t>
            </a:r>
            <a:r>
              <a:rPr sz="2000" dirty="0"/>
              <a:t> </a:t>
            </a:r>
            <a:r>
              <a:rPr sz="2000" dirty="0" err="1"/>
              <a:t>reforzó</a:t>
            </a:r>
            <a:r>
              <a:rPr sz="2000" dirty="0"/>
              <a:t> la </a:t>
            </a:r>
            <a:r>
              <a:rPr sz="2000" dirty="0" err="1"/>
              <a:t>unión</a:t>
            </a:r>
            <a:r>
              <a:rPr sz="2000" dirty="0"/>
              <a:t>, </a:t>
            </a:r>
            <a:endParaRPr lang="en-US" sz="2000" dirty="0"/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sz="2000" dirty="0" err="1"/>
              <a:t>mientras</a:t>
            </a:r>
            <a:r>
              <a:rPr sz="2000" dirty="0"/>
              <a:t> </a:t>
            </a:r>
            <a:r>
              <a:rPr sz="2000" dirty="0" err="1"/>
              <a:t>el</a:t>
            </a:r>
            <a:r>
              <a:rPr sz="2000" dirty="0"/>
              <a:t> </a:t>
            </a:r>
            <a:r>
              <a:rPr sz="2000" dirty="0" err="1"/>
              <a:t>compromiso</a:t>
            </a:r>
            <a:r>
              <a:rPr sz="2000" dirty="0"/>
              <a:t> </a:t>
            </a:r>
            <a:r>
              <a:rPr sz="2000" dirty="0" err="1"/>
              <a:t>sostuvo</a:t>
            </a:r>
            <a:r>
              <a:rPr sz="2000" dirty="0"/>
              <a:t> </a:t>
            </a:r>
            <a:r>
              <a:rPr sz="2000" dirty="0" err="1"/>
              <a:t>los</a:t>
            </a:r>
            <a:r>
              <a:rPr sz="2000" dirty="0"/>
              <a:t> </a:t>
            </a:r>
            <a:r>
              <a:rPr sz="2000" dirty="0" err="1"/>
              <a:t>objetivos</a:t>
            </a:r>
            <a:r>
              <a:rPr sz="2000" dirty="0"/>
              <a:t>. </a:t>
            </a:r>
            <a:endParaRPr lang="en-US" sz="2000" dirty="0"/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sz="2000" dirty="0"/>
              <a:t>Hubo </a:t>
            </a:r>
            <a:r>
              <a:rPr sz="2000" dirty="0" err="1"/>
              <a:t>trabajo</a:t>
            </a:r>
            <a:r>
              <a:rPr sz="2000" dirty="0"/>
              <a:t> </a:t>
            </a:r>
            <a:r>
              <a:rPr sz="2000" dirty="0" err="1"/>
              <a:t>en</a:t>
            </a:r>
            <a:r>
              <a:rPr sz="2000" dirty="0"/>
              <a:t> </a:t>
            </a:r>
            <a:r>
              <a:rPr sz="2000" dirty="0" err="1"/>
              <a:t>equipo</a:t>
            </a:r>
            <a:r>
              <a:rPr sz="2000" dirty="0"/>
              <a:t> </a:t>
            </a:r>
            <a:r>
              <a:rPr sz="2000" dirty="0" err="1"/>
              <a:t>constante</a:t>
            </a:r>
            <a:r>
              <a:rPr sz="2000" dirty="0"/>
              <a:t> y </a:t>
            </a:r>
            <a:r>
              <a:rPr sz="2000" dirty="0" err="1"/>
              <a:t>liderazgo</a:t>
            </a:r>
            <a:r>
              <a:rPr sz="2000" dirty="0"/>
              <a:t> </a:t>
            </a:r>
            <a:r>
              <a:rPr sz="2000" dirty="0" err="1"/>
              <a:t>en</a:t>
            </a:r>
            <a:r>
              <a:rPr sz="2000" dirty="0"/>
              <a:t> la </a:t>
            </a:r>
            <a:r>
              <a:rPr sz="2000" dirty="0" err="1"/>
              <a:t>toma</a:t>
            </a:r>
            <a:endParaRPr lang="en-US" sz="2000" dirty="0"/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sz="2000" dirty="0"/>
              <a:t> de </a:t>
            </a:r>
            <a:r>
              <a:rPr sz="2000" dirty="0" err="1"/>
              <a:t>decisiones</a:t>
            </a:r>
            <a:r>
              <a:rPr sz="2000" dirty="0"/>
              <a:t>, </a:t>
            </a:r>
            <a:r>
              <a:rPr sz="2000" dirty="0" err="1"/>
              <a:t>cerrando</a:t>
            </a:r>
            <a:r>
              <a:rPr sz="2000" dirty="0"/>
              <a:t> con un balance </a:t>
            </a:r>
            <a:r>
              <a:rPr sz="2000" dirty="0" err="1"/>
              <a:t>positivo</a:t>
            </a:r>
            <a:r>
              <a:rPr sz="2000" dirty="0"/>
              <a:t>.</a:t>
            </a:r>
          </a:p>
        </p:txBody>
      </p:sp>
      <p:pic>
        <p:nvPicPr>
          <p:cNvPr id="7" name="Picture 6" descr="A cartoon character lying on the ground with books on their head&#10;&#10;AI-generated content may be incorrect.">
            <a:extLst>
              <a:ext uri="{FF2B5EF4-FFF2-40B4-BE49-F238E27FC236}">
                <a16:creationId xmlns:a16="http://schemas.microsoft.com/office/drawing/2014/main" id="{20385971-3296-70FA-8E21-9355300DA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982" y="274320"/>
            <a:ext cx="3372463" cy="35383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0557057-0332-1236-5F22-CEDAFC3194F9}"/>
              </a:ext>
            </a:extLst>
          </p:cNvPr>
          <p:cNvSpPr/>
          <p:nvPr/>
        </p:nvSpPr>
        <p:spPr>
          <a:xfrm>
            <a:off x="501445" y="2045109"/>
            <a:ext cx="4070555" cy="2131142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500" dist="1016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 err="1"/>
              <a:t>Pongame</a:t>
            </a:r>
            <a:r>
              <a:rPr lang="es-MX" sz="4000" dirty="0"/>
              <a:t> </a:t>
            </a:r>
            <a:br>
              <a:rPr lang="es-MX" sz="4000" dirty="0"/>
            </a:br>
            <a:r>
              <a:rPr lang="es-MX" sz="4000" dirty="0"/>
              <a:t>10! &lt;3</a:t>
            </a:r>
            <a:endParaRPr lang="en-US" sz="4000" dirty="0"/>
          </a:p>
        </p:txBody>
      </p:sp>
      <p:pic>
        <p:nvPicPr>
          <p:cNvPr id="8" name="Picture 7" descr="A cartoon of a child&#10;&#10;AI-generated content may be incorrect.">
            <a:extLst>
              <a:ext uri="{FF2B5EF4-FFF2-40B4-BE49-F238E27FC236}">
                <a16:creationId xmlns:a16="http://schemas.microsoft.com/office/drawing/2014/main" id="{30B8EC81-C4EB-5FD0-4B2E-B48085538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581" y="1278193"/>
            <a:ext cx="3664974" cy="366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73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E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4114800"/>
            <a:ext cx="731520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572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323232"/>
                </a:solidFill>
              </a:defRPr>
            </a:pPr>
            <a:r>
              <a:t>Día 1 - 2 de Septiembre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rPr dirty="0"/>
              <a:t>Valores </a:t>
            </a:r>
            <a:r>
              <a:rPr dirty="0" err="1"/>
              <a:t>practicados</a:t>
            </a:r>
            <a:r>
              <a:rPr dirty="0"/>
              <a:t>:</a:t>
            </a:r>
          </a:p>
          <a:p>
            <a:pPr>
              <a:defRPr sz="1600"/>
            </a:pPr>
            <a:r>
              <a:rPr dirty="0"/>
              <a:t>- </a:t>
            </a:r>
            <a:r>
              <a:rPr dirty="0" err="1"/>
              <a:t>Responsabilidad</a:t>
            </a:r>
            <a:endParaRPr dirty="0"/>
          </a:p>
          <a:p>
            <a:pPr>
              <a:defRPr sz="1600"/>
            </a:pPr>
            <a:r>
              <a:rPr dirty="0"/>
              <a:t>- </a:t>
            </a:r>
            <a:r>
              <a:rPr dirty="0" err="1"/>
              <a:t>Disciplina</a:t>
            </a:r>
            <a:endParaRPr dirty="0"/>
          </a:p>
          <a:p>
            <a:pPr>
              <a:defRPr sz="1600"/>
            </a:pPr>
            <a:r>
              <a:rPr dirty="0"/>
              <a:t>- Respeto</a:t>
            </a:r>
          </a:p>
          <a:p>
            <a:pPr>
              <a:defRPr sz="1600"/>
            </a:pPr>
            <a:r>
              <a:rPr dirty="0"/>
              <a:t>- </a:t>
            </a:r>
            <a:r>
              <a:rPr dirty="0" err="1"/>
              <a:t>Gratitud</a:t>
            </a:r>
            <a:endParaRPr dirty="0"/>
          </a:p>
          <a:p>
            <a:pPr>
              <a:defRPr sz="1600"/>
            </a:pPr>
            <a:r>
              <a:rPr dirty="0"/>
              <a:t>- </a:t>
            </a:r>
            <a:r>
              <a:rPr dirty="0" err="1"/>
              <a:t>Trabajo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equipo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31295" y="4114800"/>
            <a:ext cx="7206909" cy="19082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sz="2000" dirty="0"/>
              <a:t>El día </a:t>
            </a:r>
            <a:r>
              <a:rPr sz="2000" dirty="0" err="1"/>
              <a:t>comenzó</a:t>
            </a:r>
            <a:r>
              <a:rPr sz="2000" dirty="0"/>
              <a:t> </a:t>
            </a:r>
            <a:r>
              <a:rPr sz="2000" dirty="0" err="1"/>
              <a:t>temprano</a:t>
            </a:r>
            <a:r>
              <a:rPr sz="2000" dirty="0"/>
              <a:t> con </a:t>
            </a:r>
            <a:r>
              <a:rPr sz="2000" dirty="0" err="1"/>
              <a:t>tareas</a:t>
            </a:r>
            <a:r>
              <a:rPr sz="2000" dirty="0"/>
              <a:t> </a:t>
            </a:r>
            <a:r>
              <a:rPr sz="2000" dirty="0" err="1"/>
              <a:t>habituales</a:t>
            </a:r>
            <a:r>
              <a:rPr sz="2000" dirty="0"/>
              <a:t>.</a:t>
            </a:r>
            <a:endParaRPr lang="en-US" sz="2000" dirty="0"/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sz="2000" dirty="0"/>
              <a:t> La </a:t>
            </a:r>
            <a:r>
              <a:rPr sz="2000" dirty="0" err="1"/>
              <a:t>responsabilidad</a:t>
            </a:r>
            <a:r>
              <a:rPr sz="2000" dirty="0"/>
              <a:t> </a:t>
            </a:r>
            <a:r>
              <a:rPr sz="2000" dirty="0" err="1"/>
              <a:t>marcó</a:t>
            </a:r>
            <a:r>
              <a:rPr sz="2000" dirty="0"/>
              <a:t> </a:t>
            </a:r>
            <a:r>
              <a:rPr sz="2000" dirty="0" err="1"/>
              <a:t>el</a:t>
            </a:r>
            <a:r>
              <a:rPr sz="2000" dirty="0"/>
              <a:t> </a:t>
            </a:r>
            <a:r>
              <a:rPr sz="2000" dirty="0" err="1"/>
              <a:t>ritmo</a:t>
            </a:r>
            <a:r>
              <a:rPr sz="2000" dirty="0"/>
              <a:t> al </a:t>
            </a:r>
            <a:r>
              <a:rPr sz="2000" dirty="0" err="1"/>
              <a:t>cumplir</a:t>
            </a:r>
            <a:r>
              <a:rPr sz="2000" dirty="0"/>
              <a:t> con </a:t>
            </a:r>
            <a:r>
              <a:rPr sz="2000" dirty="0" err="1"/>
              <a:t>pendientes</a:t>
            </a:r>
            <a:r>
              <a:rPr sz="2000" dirty="0"/>
              <a:t>,</a:t>
            </a:r>
            <a:endParaRPr lang="en-US" sz="2000" dirty="0"/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sz="2000" dirty="0"/>
              <a:t> y la </a:t>
            </a:r>
            <a:r>
              <a:rPr sz="2000" dirty="0" err="1"/>
              <a:t>disciplina</a:t>
            </a:r>
            <a:r>
              <a:rPr sz="2000" dirty="0"/>
              <a:t> </a:t>
            </a:r>
            <a:r>
              <a:rPr sz="2000" dirty="0" err="1"/>
              <a:t>ayudó</a:t>
            </a:r>
            <a:r>
              <a:rPr lang="en-US" sz="2000" dirty="0"/>
              <a:t> </a:t>
            </a:r>
            <a:r>
              <a:rPr lang="es-ES" sz="2000" dirty="0"/>
              <a:t>a mantener el orden.</a:t>
            </a:r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lang="es-ES" sz="2000" dirty="0"/>
              <a:t> Hubo un momento de compañerismo en la escuela donde ayude a </a:t>
            </a:r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lang="es-ES" sz="2000" dirty="0"/>
              <a:t>Uno de mis compañeros a entender un dibujo de cierta clase. </a:t>
            </a:r>
          </a:p>
        </p:txBody>
      </p:sp>
      <p:pic>
        <p:nvPicPr>
          <p:cNvPr id="9" name="Picture 8" descr="A person carrying a computer key&#10;&#10;AI-generated content may be incorrect.">
            <a:extLst>
              <a:ext uri="{FF2B5EF4-FFF2-40B4-BE49-F238E27FC236}">
                <a16:creationId xmlns:a16="http://schemas.microsoft.com/office/drawing/2014/main" id="{A9F8E919-B3E4-CE9E-C302-5E253C955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883" y="536614"/>
            <a:ext cx="3200401" cy="3200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4114800"/>
            <a:ext cx="731520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572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323232"/>
                </a:solidFill>
              </a:defRPr>
            </a:pPr>
            <a:r>
              <a:t>Día 2 - 3 de Septiembre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Valores practicados:</a:t>
            </a:r>
          </a:p>
          <a:p>
            <a:pPr>
              <a:defRPr sz="1600"/>
            </a:pPr>
            <a:r>
              <a:t>- Paciencia</a:t>
            </a:r>
          </a:p>
          <a:p>
            <a:pPr>
              <a:defRPr sz="1600"/>
            </a:pPr>
            <a:r>
              <a:t>- Empatía</a:t>
            </a:r>
          </a:p>
          <a:p>
            <a:pPr>
              <a:defRPr sz="1600"/>
            </a:pPr>
            <a:r>
              <a:t>- Liderazgo</a:t>
            </a:r>
          </a:p>
          <a:p>
            <a:pPr>
              <a:defRPr sz="1600"/>
            </a:pPr>
            <a:r>
              <a:t>- Honestidad</a:t>
            </a:r>
          </a:p>
          <a:p>
            <a:pPr>
              <a:defRPr sz="1600"/>
            </a:pPr>
            <a:r>
              <a:t>- Colaboración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158008"/>
            <a:ext cx="721974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sz="2000" dirty="0"/>
              <a:t>La jornada </a:t>
            </a:r>
            <a:r>
              <a:rPr sz="2000" dirty="0" err="1"/>
              <a:t>exigió</a:t>
            </a:r>
            <a:r>
              <a:rPr sz="2000" dirty="0"/>
              <a:t> </a:t>
            </a:r>
            <a:r>
              <a:rPr sz="2000" dirty="0" err="1"/>
              <a:t>paciencia</a:t>
            </a:r>
            <a:r>
              <a:rPr lang="en-US" sz="2000" dirty="0"/>
              <a:t> ante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diferentes</a:t>
            </a:r>
            <a:r>
              <a:rPr lang="en-US" sz="2000" dirty="0"/>
              <a:t> </a:t>
            </a:r>
            <a:r>
              <a:rPr lang="en-US" sz="2000" dirty="0" err="1"/>
              <a:t>horarios</a:t>
            </a:r>
            <a:r>
              <a:rPr lang="en-US" sz="2000" dirty="0"/>
              <a:t> del camion.</a:t>
            </a:r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sz="2000" dirty="0"/>
              <a:t> </a:t>
            </a:r>
            <a:r>
              <a:rPr sz="2000" dirty="0" err="1"/>
              <a:t>Escuchar</a:t>
            </a:r>
            <a:r>
              <a:rPr sz="2000" dirty="0"/>
              <a:t> a </a:t>
            </a:r>
            <a:r>
              <a:rPr sz="2000" dirty="0" err="1"/>
              <a:t>otros</a:t>
            </a:r>
            <a:r>
              <a:rPr sz="2000" dirty="0"/>
              <a:t> con </a:t>
            </a:r>
            <a:r>
              <a:rPr sz="2000" dirty="0" err="1"/>
              <a:t>empatía</a:t>
            </a:r>
            <a:r>
              <a:rPr sz="2000" dirty="0"/>
              <a:t> </a:t>
            </a:r>
            <a:r>
              <a:rPr sz="2000" dirty="0" err="1"/>
              <a:t>permitió</a:t>
            </a:r>
            <a:r>
              <a:rPr sz="2000" dirty="0"/>
              <a:t> resolver </a:t>
            </a:r>
            <a:r>
              <a:rPr sz="2000" dirty="0" err="1"/>
              <a:t>malentendidos</a:t>
            </a:r>
            <a:r>
              <a:rPr sz="2000" dirty="0"/>
              <a:t>.</a:t>
            </a:r>
            <a:endParaRPr lang="en-US" sz="2000" dirty="0"/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sz="2000" dirty="0"/>
              <a:t> Hubo </a:t>
            </a:r>
            <a:r>
              <a:rPr sz="2000" dirty="0" err="1"/>
              <a:t>espacio</a:t>
            </a:r>
            <a:r>
              <a:rPr sz="2000" dirty="0"/>
              <a:t> para</a:t>
            </a:r>
            <a:r>
              <a:rPr lang="en-US" sz="2000" dirty="0"/>
              <a:t> </a:t>
            </a:r>
            <a:r>
              <a:rPr lang="en-US" sz="2000" dirty="0" err="1"/>
              <a:t>pasear</a:t>
            </a:r>
            <a:r>
              <a:rPr lang="en-US" sz="2000" dirty="0"/>
              <a:t> al </a:t>
            </a:r>
            <a:r>
              <a:rPr lang="en-US" sz="2000" dirty="0" err="1"/>
              <a:t>perro</a:t>
            </a:r>
            <a:r>
              <a:rPr lang="en-US" sz="2000" dirty="0"/>
              <a:t> del Vecino </a:t>
            </a:r>
            <a:r>
              <a:rPr lang="en-US" sz="2000" dirty="0" err="1"/>
              <a:t>porque</a:t>
            </a:r>
            <a:r>
              <a:rPr lang="en-US" sz="2000" dirty="0"/>
              <a:t> no tenia </a:t>
            </a:r>
            <a:r>
              <a:rPr lang="en-US" sz="2000" dirty="0" err="1"/>
              <a:t>tiempo</a:t>
            </a:r>
            <a:r>
              <a:rPr lang="en-US" sz="2000" dirty="0"/>
              <a:t> de </a:t>
            </a:r>
            <a:r>
              <a:rPr lang="en-US" sz="2000" dirty="0" err="1"/>
              <a:t>hacerlo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mismo</a:t>
            </a:r>
            <a:r>
              <a:rPr lang="en-US" sz="2000" dirty="0"/>
              <a:t>, </a:t>
            </a:r>
            <a:r>
              <a:rPr lang="en-US" sz="2000" dirty="0" err="1"/>
              <a:t>fue</a:t>
            </a:r>
            <a:r>
              <a:rPr lang="en-US" sz="2000" dirty="0"/>
              <a:t> </a:t>
            </a:r>
            <a:r>
              <a:rPr lang="en-US" sz="2000" dirty="0" err="1"/>
              <a:t>divertido</a:t>
            </a:r>
            <a:r>
              <a:rPr lang="en-US" sz="2000" dirty="0"/>
              <a:t>. </a:t>
            </a:r>
            <a:endParaRPr sz="2000" dirty="0"/>
          </a:p>
        </p:txBody>
      </p:sp>
      <p:pic>
        <p:nvPicPr>
          <p:cNvPr id="7" name="Picture 6" descr="A cartoon character walking a dog&#10;&#10;AI-generated content may be incorrect.">
            <a:extLst>
              <a:ext uri="{FF2B5EF4-FFF2-40B4-BE49-F238E27FC236}">
                <a16:creationId xmlns:a16="http://schemas.microsoft.com/office/drawing/2014/main" id="{959920DF-1B92-6251-17B8-C66EA6B81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284" y="274320"/>
            <a:ext cx="3662516" cy="36625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4114800"/>
            <a:ext cx="731520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572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323232"/>
                </a:solidFill>
              </a:defRPr>
            </a:pPr>
            <a:r>
              <a:t>Día 3 - 4 de Septiembre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rPr dirty="0"/>
              <a:t>Valores </a:t>
            </a:r>
            <a:r>
              <a:rPr dirty="0" err="1"/>
              <a:t>practicados</a:t>
            </a:r>
            <a:r>
              <a:rPr dirty="0"/>
              <a:t>:</a:t>
            </a:r>
          </a:p>
          <a:p>
            <a:pPr>
              <a:defRPr sz="1600"/>
            </a:pPr>
            <a:r>
              <a:rPr dirty="0"/>
              <a:t>- </a:t>
            </a:r>
            <a:r>
              <a:rPr dirty="0" err="1"/>
              <a:t>Responsabilidad</a:t>
            </a:r>
            <a:endParaRPr dirty="0"/>
          </a:p>
          <a:p>
            <a:pPr>
              <a:defRPr sz="1600"/>
            </a:pPr>
            <a:r>
              <a:rPr dirty="0"/>
              <a:t>- Amabilidad</a:t>
            </a:r>
          </a:p>
          <a:p>
            <a:pPr>
              <a:defRPr sz="1600"/>
            </a:pPr>
            <a:r>
              <a:rPr dirty="0"/>
              <a:t>- </a:t>
            </a:r>
            <a:r>
              <a:rPr dirty="0" err="1"/>
              <a:t>Disciplina</a:t>
            </a:r>
            <a:endParaRPr dirty="0"/>
          </a:p>
          <a:p>
            <a:pPr>
              <a:defRPr sz="1600"/>
            </a:pPr>
            <a:r>
              <a:rPr dirty="0"/>
              <a:t>- </a:t>
            </a:r>
            <a:r>
              <a:rPr dirty="0" err="1"/>
              <a:t>Gratitud</a:t>
            </a:r>
            <a:endParaRPr dirty="0"/>
          </a:p>
          <a:p>
            <a:pPr>
              <a:defRPr sz="1600"/>
            </a:pPr>
            <a:r>
              <a:rPr dirty="0"/>
              <a:t>- </a:t>
            </a:r>
            <a:r>
              <a:rPr lang="en-US" dirty="0"/>
              <a:t>Respeto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552660" y="4297680"/>
            <a:ext cx="7361182" cy="19082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sz="2000" dirty="0"/>
              <a:t>Fue un día de </a:t>
            </a:r>
            <a:r>
              <a:rPr sz="2000" dirty="0" err="1"/>
              <a:t>rutinas</a:t>
            </a:r>
            <a:r>
              <a:rPr sz="2000" dirty="0"/>
              <a:t> </a:t>
            </a:r>
            <a:r>
              <a:rPr sz="2000" dirty="0" err="1"/>
              <a:t>exigentes</a:t>
            </a:r>
            <a:r>
              <a:rPr sz="2000" dirty="0"/>
              <a:t>, </a:t>
            </a:r>
            <a:r>
              <a:rPr sz="2000" dirty="0" err="1"/>
              <a:t>donde</a:t>
            </a:r>
            <a:r>
              <a:rPr sz="2000" dirty="0"/>
              <a:t> la </a:t>
            </a:r>
            <a:r>
              <a:rPr sz="2000" dirty="0" err="1"/>
              <a:t>responsabilidad</a:t>
            </a:r>
            <a:r>
              <a:rPr sz="2000" dirty="0"/>
              <a:t> y </a:t>
            </a:r>
            <a:r>
              <a:rPr sz="2000" dirty="0" err="1"/>
              <a:t>disciplina</a:t>
            </a:r>
            <a:endParaRPr lang="en-US" sz="2000" dirty="0"/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sz="2000" dirty="0" err="1"/>
              <a:t>marcaron</a:t>
            </a:r>
            <a:r>
              <a:rPr sz="2000" dirty="0"/>
              <a:t> la </a:t>
            </a:r>
            <a:r>
              <a:rPr sz="2000" dirty="0" err="1"/>
              <a:t>pauta</a:t>
            </a:r>
            <a:r>
              <a:rPr sz="2000" dirty="0"/>
              <a:t>.</a:t>
            </a:r>
            <a:endParaRPr lang="en-US" sz="2000" dirty="0"/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sz="2000" dirty="0"/>
              <a:t>La </a:t>
            </a:r>
            <a:r>
              <a:rPr sz="2000" dirty="0" err="1"/>
              <a:t>amabilidad</a:t>
            </a:r>
            <a:r>
              <a:rPr sz="2000" dirty="0"/>
              <a:t> </a:t>
            </a:r>
            <a:r>
              <a:rPr sz="2000" dirty="0" err="1"/>
              <a:t>alivió</a:t>
            </a:r>
            <a:r>
              <a:rPr sz="2000" dirty="0"/>
              <a:t> </a:t>
            </a:r>
            <a:r>
              <a:rPr sz="2000" dirty="0" err="1"/>
              <a:t>tensiones</a:t>
            </a:r>
            <a:r>
              <a:rPr sz="2000" dirty="0"/>
              <a:t> </a:t>
            </a:r>
            <a:r>
              <a:rPr sz="2000" dirty="0" err="1"/>
              <a:t>en</a:t>
            </a:r>
            <a:r>
              <a:rPr sz="2000" dirty="0"/>
              <a:t> </a:t>
            </a:r>
            <a:r>
              <a:rPr sz="2000" dirty="0" err="1"/>
              <a:t>el</a:t>
            </a:r>
            <a:r>
              <a:rPr sz="2000" dirty="0"/>
              <a:t> </a:t>
            </a:r>
            <a:r>
              <a:rPr sz="2000" dirty="0" err="1"/>
              <a:t>ambiente</a:t>
            </a:r>
            <a:r>
              <a:rPr sz="2000" dirty="0"/>
              <a:t>. </a:t>
            </a:r>
            <a:endParaRPr lang="en-US" sz="2000" dirty="0"/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sz="2000" dirty="0"/>
              <a:t>Hubo </a:t>
            </a:r>
            <a:r>
              <a:rPr lang="en-US" sz="2000" dirty="0"/>
              <a:t>un </a:t>
            </a:r>
            <a:r>
              <a:rPr lang="en-US" sz="2000" dirty="0" err="1"/>
              <a:t>momento</a:t>
            </a:r>
            <a:r>
              <a:rPr lang="en-US" sz="2000" dirty="0"/>
              <a:t> </a:t>
            </a:r>
            <a:r>
              <a:rPr lang="en-US" sz="2000" dirty="0" err="1"/>
              <a:t>donde</a:t>
            </a:r>
            <a:r>
              <a:rPr lang="en-US" sz="2000" dirty="0"/>
              <a:t> </a:t>
            </a:r>
            <a:r>
              <a:rPr lang="en-US" sz="2000" dirty="0" err="1"/>
              <a:t>pude</a:t>
            </a:r>
            <a:r>
              <a:rPr lang="en-US" sz="2000" dirty="0"/>
              <a:t> </a:t>
            </a:r>
            <a:r>
              <a:rPr lang="en-US" sz="2000" dirty="0" err="1"/>
              <a:t>compartir</a:t>
            </a:r>
            <a:r>
              <a:rPr lang="en-US" sz="2000" dirty="0"/>
              <a:t> mi almuerzo con </a:t>
            </a:r>
            <a:r>
              <a:rPr lang="en-US" sz="2000" dirty="0" err="1"/>
              <a:t>una</a:t>
            </a:r>
            <a:endParaRPr lang="en-US" sz="2000" dirty="0"/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lang="en-US" sz="2000" dirty="0"/>
              <a:t>Persona </a:t>
            </a:r>
            <a:r>
              <a:rPr lang="en-US" sz="2000" dirty="0" err="1"/>
              <a:t>desconocida</a:t>
            </a:r>
            <a:r>
              <a:rPr lang="en-US" sz="2000" dirty="0"/>
              <a:t>, </a:t>
            </a:r>
            <a:r>
              <a:rPr lang="en-US" sz="2000" dirty="0" err="1"/>
              <a:t>el</a:t>
            </a:r>
            <a:r>
              <a:rPr lang="en-US" sz="2000" dirty="0"/>
              <a:t> pollo </a:t>
            </a:r>
            <a:r>
              <a:rPr lang="en-US" sz="2000" dirty="0" err="1"/>
              <a:t>frito</a:t>
            </a:r>
            <a:r>
              <a:rPr lang="en-US" sz="2000" dirty="0"/>
              <a:t> </a:t>
            </a:r>
            <a:r>
              <a:rPr lang="en-US" sz="2000" dirty="0" err="1"/>
              <a:t>estaba</a:t>
            </a:r>
            <a:r>
              <a:rPr lang="en-US" sz="2000" dirty="0"/>
              <a:t> </a:t>
            </a:r>
            <a:r>
              <a:rPr lang="en-US" sz="2000" dirty="0" err="1"/>
              <a:t>rico</a:t>
            </a:r>
            <a:r>
              <a:rPr lang="en-US" sz="2000" dirty="0"/>
              <a:t>, y mas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compañia</a:t>
            </a:r>
            <a:r>
              <a:rPr lang="en-US" sz="2000" dirty="0"/>
              <a:t>.</a:t>
            </a:r>
          </a:p>
        </p:txBody>
      </p:sp>
      <p:pic>
        <p:nvPicPr>
          <p:cNvPr id="7" name="Picture 6" descr="A cartoon character holding a large bucket of fried chicken&#10;&#10;AI-generated content may be incorrect.">
            <a:extLst>
              <a:ext uri="{FF2B5EF4-FFF2-40B4-BE49-F238E27FC236}">
                <a16:creationId xmlns:a16="http://schemas.microsoft.com/office/drawing/2014/main" id="{23E24A27-87EA-8D87-9C53-30A48C8E4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274320"/>
            <a:ext cx="3499055" cy="3499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4114800"/>
            <a:ext cx="731520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572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323232"/>
                </a:solidFill>
              </a:defRPr>
            </a:pPr>
            <a:r>
              <a:t>Día 4 - 5 de Septiembre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Valores practicados:</a:t>
            </a:r>
          </a:p>
          <a:p>
            <a:pPr>
              <a:defRPr sz="1600"/>
            </a:pPr>
            <a:r>
              <a:t>- Trabajo en equipo</a:t>
            </a:r>
          </a:p>
          <a:p>
            <a:pPr>
              <a:defRPr sz="1600"/>
            </a:pPr>
            <a:r>
              <a:t>- Paciencia</a:t>
            </a:r>
          </a:p>
          <a:p>
            <a:pPr>
              <a:defRPr sz="1600"/>
            </a:pPr>
            <a:r>
              <a:t>- Compromiso</a:t>
            </a:r>
          </a:p>
          <a:p>
            <a:pPr>
              <a:defRPr sz="1600"/>
            </a:pPr>
            <a:r>
              <a:t>- Empatía</a:t>
            </a:r>
          </a:p>
          <a:p>
            <a:pPr>
              <a:defRPr sz="1600"/>
            </a:pPr>
            <a:r>
              <a:t>- Honestidad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3587" y="4114800"/>
            <a:ext cx="7051802" cy="19082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sz="2000" dirty="0"/>
              <a:t>El </a:t>
            </a:r>
            <a:r>
              <a:rPr sz="2000" dirty="0" err="1"/>
              <a:t>trabajo</a:t>
            </a:r>
            <a:r>
              <a:rPr sz="2000" dirty="0"/>
              <a:t> </a:t>
            </a:r>
            <a:r>
              <a:rPr sz="2000" dirty="0" err="1"/>
              <a:t>en</a:t>
            </a:r>
            <a:r>
              <a:rPr sz="2000" dirty="0"/>
              <a:t> </a:t>
            </a:r>
            <a:r>
              <a:rPr sz="2000" dirty="0" err="1"/>
              <a:t>equipo</a:t>
            </a:r>
            <a:r>
              <a:rPr sz="2000" dirty="0"/>
              <a:t> </a:t>
            </a:r>
            <a:r>
              <a:rPr sz="2000" dirty="0" err="1"/>
              <a:t>fue</a:t>
            </a:r>
            <a:r>
              <a:rPr sz="2000" dirty="0"/>
              <a:t> </a:t>
            </a:r>
            <a:r>
              <a:rPr sz="2000" dirty="0" err="1"/>
              <a:t>esencial</a:t>
            </a:r>
            <a:r>
              <a:rPr sz="2000" dirty="0"/>
              <a:t> para resolver </a:t>
            </a:r>
            <a:r>
              <a:rPr sz="2000" dirty="0" err="1"/>
              <a:t>imprevistos</a:t>
            </a:r>
            <a:r>
              <a:rPr sz="2000" dirty="0"/>
              <a:t>. </a:t>
            </a:r>
            <a:endParaRPr lang="en-US" sz="2000" dirty="0"/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sz="2000" dirty="0"/>
              <a:t>La </a:t>
            </a:r>
            <a:r>
              <a:rPr sz="2000" dirty="0" err="1"/>
              <a:t>paciencia</a:t>
            </a:r>
            <a:r>
              <a:rPr sz="2000" dirty="0"/>
              <a:t> </a:t>
            </a:r>
            <a:r>
              <a:rPr sz="2000" dirty="0" err="1"/>
              <a:t>ayudó</a:t>
            </a:r>
            <a:r>
              <a:rPr sz="2000" dirty="0"/>
              <a:t> a </a:t>
            </a:r>
            <a:r>
              <a:rPr sz="2000" dirty="0" err="1"/>
              <a:t>mantener</a:t>
            </a:r>
            <a:r>
              <a:rPr sz="2000" dirty="0"/>
              <a:t> un </a:t>
            </a:r>
            <a:r>
              <a:rPr sz="2000" dirty="0" err="1"/>
              <a:t>ambiente</a:t>
            </a:r>
            <a:r>
              <a:rPr sz="2000" dirty="0"/>
              <a:t> </a:t>
            </a:r>
            <a:r>
              <a:rPr sz="2000" dirty="0" err="1"/>
              <a:t>sereno</a:t>
            </a:r>
            <a:endParaRPr lang="en-US" sz="2000" dirty="0"/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sz="2000" dirty="0"/>
              <a:t>, y </a:t>
            </a:r>
            <a:r>
              <a:rPr sz="2000" dirty="0" err="1"/>
              <a:t>el</a:t>
            </a:r>
            <a:r>
              <a:rPr sz="2000" dirty="0"/>
              <a:t> </a:t>
            </a:r>
            <a:r>
              <a:rPr sz="2000" dirty="0" err="1"/>
              <a:t>compromiso</a:t>
            </a:r>
            <a:r>
              <a:rPr sz="2000" dirty="0"/>
              <a:t> se </a:t>
            </a:r>
            <a:r>
              <a:rPr sz="2000" dirty="0" err="1"/>
              <a:t>reflejó</a:t>
            </a:r>
            <a:r>
              <a:rPr sz="2000" dirty="0"/>
              <a:t> </a:t>
            </a:r>
            <a:r>
              <a:rPr sz="2000" dirty="0" err="1"/>
              <a:t>en</a:t>
            </a:r>
            <a:r>
              <a:rPr sz="2000" dirty="0"/>
              <a:t> la </a:t>
            </a:r>
            <a:r>
              <a:rPr sz="2000" dirty="0" err="1"/>
              <a:t>entrega</a:t>
            </a:r>
            <a:r>
              <a:rPr sz="2000" dirty="0"/>
              <a:t> de </a:t>
            </a:r>
            <a:r>
              <a:rPr lang="es-MX" sz="2000" dirty="0"/>
              <a:t>trabajos en tiempo y</a:t>
            </a:r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lang="es-MX" sz="2000" dirty="0"/>
              <a:t>Forma, y la honestidad, en cada acción que realizo, mentir no esta</a:t>
            </a:r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lang="es-MX" sz="2000" dirty="0"/>
              <a:t>En mi vocabulario. </a:t>
            </a:r>
            <a:endParaRPr lang="en-US" sz="2000" dirty="0"/>
          </a:p>
        </p:txBody>
      </p:sp>
      <p:pic>
        <p:nvPicPr>
          <p:cNvPr id="7" name="Picture 6" descr="Two white people shaking hands&#10;&#10;AI-generated content may be incorrect.">
            <a:extLst>
              <a:ext uri="{FF2B5EF4-FFF2-40B4-BE49-F238E27FC236}">
                <a16:creationId xmlns:a16="http://schemas.microsoft.com/office/drawing/2014/main" id="{6523B19A-A2DE-3273-97E3-D466C942D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058" y="274320"/>
            <a:ext cx="3200400" cy="36439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6682" y="4036142"/>
            <a:ext cx="731520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572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323232"/>
                </a:solidFill>
              </a:defRPr>
            </a:pPr>
            <a:r>
              <a:t>Día 5 - 6 de Septiembre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Valores practicados:</a:t>
            </a:r>
          </a:p>
          <a:p>
            <a:pPr>
              <a:defRPr sz="1600"/>
            </a:pPr>
            <a:r>
              <a:t>- Disciplina</a:t>
            </a:r>
          </a:p>
          <a:p>
            <a:pPr>
              <a:defRPr sz="1600"/>
            </a:pPr>
            <a:r>
              <a:t>- Responsabilidad</a:t>
            </a:r>
          </a:p>
          <a:p>
            <a:pPr>
              <a:defRPr sz="1600"/>
            </a:pPr>
            <a:r>
              <a:t>- Respeto</a:t>
            </a:r>
          </a:p>
          <a:p>
            <a:pPr>
              <a:defRPr sz="1600"/>
            </a:pPr>
            <a:r>
              <a:t>- Colaboración</a:t>
            </a:r>
          </a:p>
          <a:p>
            <a:pPr>
              <a:defRPr sz="1600"/>
            </a:pPr>
            <a:r>
              <a:t>- Gratitud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036142"/>
            <a:ext cx="6414192" cy="19082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sz="2000" dirty="0"/>
              <a:t>El día se </a:t>
            </a:r>
            <a:r>
              <a:rPr sz="2000" dirty="0" err="1"/>
              <a:t>centró</a:t>
            </a:r>
            <a:r>
              <a:rPr sz="2000" dirty="0"/>
              <a:t> </a:t>
            </a:r>
            <a:r>
              <a:rPr sz="2000" dirty="0" err="1"/>
              <a:t>en</a:t>
            </a:r>
            <a:r>
              <a:rPr sz="2000" dirty="0"/>
              <a:t> </a:t>
            </a:r>
            <a:r>
              <a:rPr sz="2000" dirty="0" err="1"/>
              <a:t>mantener</a:t>
            </a:r>
            <a:r>
              <a:rPr sz="2000" dirty="0"/>
              <a:t> </a:t>
            </a:r>
            <a:r>
              <a:rPr sz="2000" dirty="0" err="1"/>
              <a:t>disciplina</a:t>
            </a:r>
            <a:r>
              <a:rPr sz="2000" dirty="0"/>
              <a:t> </a:t>
            </a:r>
            <a:r>
              <a:rPr sz="2000" dirty="0" err="1"/>
              <a:t>frente</a:t>
            </a:r>
            <a:r>
              <a:rPr sz="2000" dirty="0"/>
              <a:t> a </a:t>
            </a:r>
            <a:r>
              <a:rPr sz="2000" dirty="0" err="1"/>
              <a:t>los</a:t>
            </a:r>
            <a:r>
              <a:rPr sz="2000" dirty="0"/>
              <a:t> </a:t>
            </a:r>
            <a:r>
              <a:rPr sz="2000" dirty="0" err="1"/>
              <a:t>horarios</a:t>
            </a:r>
            <a:r>
              <a:rPr sz="2000" dirty="0"/>
              <a:t>.</a:t>
            </a:r>
            <a:endParaRPr lang="en-US" sz="2000" dirty="0"/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sz="2000" dirty="0"/>
              <a:t>La </a:t>
            </a:r>
            <a:r>
              <a:rPr sz="2000" dirty="0" err="1"/>
              <a:t>responsabilidad</a:t>
            </a:r>
            <a:r>
              <a:rPr sz="2000" dirty="0"/>
              <a:t> </a:t>
            </a:r>
            <a:r>
              <a:rPr sz="2000" dirty="0" err="1"/>
              <a:t>permitió</a:t>
            </a:r>
            <a:r>
              <a:rPr sz="2000" dirty="0"/>
              <a:t> </a:t>
            </a:r>
            <a:r>
              <a:rPr sz="2000" dirty="0" err="1"/>
              <a:t>cumplir</a:t>
            </a:r>
            <a:r>
              <a:rPr sz="2000" dirty="0"/>
              <a:t> </a:t>
            </a:r>
            <a:r>
              <a:rPr sz="2000" dirty="0" err="1"/>
              <a:t>plazos</a:t>
            </a:r>
            <a:r>
              <a:rPr sz="2000" dirty="0"/>
              <a:t>. Hubo </a:t>
            </a:r>
            <a:r>
              <a:rPr sz="2000" dirty="0" err="1"/>
              <a:t>respeto</a:t>
            </a:r>
            <a:r>
              <a:rPr sz="2000" dirty="0"/>
              <a:t> y </a:t>
            </a:r>
            <a:endParaRPr lang="en-US" sz="2000" dirty="0"/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sz="2000" dirty="0" err="1"/>
              <a:t>colaboración</a:t>
            </a:r>
            <a:r>
              <a:rPr sz="2000" dirty="0"/>
              <a:t> </a:t>
            </a:r>
            <a:endParaRPr lang="en-US" sz="2000" dirty="0"/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sz="2000" dirty="0"/>
              <a:t>con </a:t>
            </a:r>
            <a:r>
              <a:rPr sz="2000" dirty="0" err="1"/>
              <a:t>compañeros</a:t>
            </a:r>
            <a:r>
              <a:rPr sz="2000" dirty="0"/>
              <a:t>, </a:t>
            </a:r>
            <a:r>
              <a:rPr sz="2000" dirty="0" err="1"/>
              <a:t>cerrando</a:t>
            </a:r>
            <a:r>
              <a:rPr sz="2000" dirty="0"/>
              <a:t> con un </a:t>
            </a:r>
            <a:r>
              <a:rPr sz="2000" dirty="0" err="1"/>
              <a:t>sentimiento</a:t>
            </a:r>
            <a:r>
              <a:rPr sz="2000" dirty="0"/>
              <a:t> de </a:t>
            </a:r>
            <a:endParaRPr lang="en-US" sz="2000" dirty="0"/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sz="2000" dirty="0" err="1"/>
              <a:t>gratitud</a:t>
            </a:r>
            <a:r>
              <a:rPr sz="2000" dirty="0"/>
              <a:t> </a:t>
            </a:r>
            <a:r>
              <a:rPr sz="2000" dirty="0" err="1"/>
              <a:t>por</a:t>
            </a:r>
            <a:r>
              <a:rPr sz="2000" dirty="0"/>
              <a:t> </a:t>
            </a:r>
            <a:r>
              <a:rPr sz="2000" dirty="0" err="1"/>
              <a:t>el</a:t>
            </a:r>
            <a:r>
              <a:rPr sz="2000" dirty="0"/>
              <a:t> </a:t>
            </a:r>
            <a:r>
              <a:rPr sz="2000" dirty="0" err="1"/>
              <a:t>apoyo</a:t>
            </a:r>
            <a:r>
              <a:rPr sz="2000" dirty="0"/>
              <a:t> </a:t>
            </a:r>
            <a:r>
              <a:rPr sz="2000" dirty="0" err="1"/>
              <a:t>recibido</a:t>
            </a:r>
            <a:r>
              <a:rPr sz="2000" dirty="0"/>
              <a:t>.</a:t>
            </a:r>
          </a:p>
        </p:txBody>
      </p:sp>
      <p:pic>
        <p:nvPicPr>
          <p:cNvPr id="11" name="Picture 10" descr="A cartoon of a child using a computer&#10;&#10;AI-generated content may be incorrect.">
            <a:extLst>
              <a:ext uri="{FF2B5EF4-FFF2-40B4-BE49-F238E27FC236}">
                <a16:creationId xmlns:a16="http://schemas.microsoft.com/office/drawing/2014/main" id="{0AA6B267-9AD8-CB5C-20D5-812776BC0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084" y="279840"/>
            <a:ext cx="3903716" cy="33785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E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4114800"/>
            <a:ext cx="731520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572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323232"/>
                </a:solidFill>
              </a:defRPr>
            </a:pPr>
            <a:r>
              <a:t>Día 6 - 7 de Septiembre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Valores practicados:</a:t>
            </a:r>
          </a:p>
          <a:p>
            <a:pPr>
              <a:defRPr sz="1600"/>
            </a:pPr>
            <a:r>
              <a:t>- Paciencia</a:t>
            </a:r>
          </a:p>
          <a:p>
            <a:pPr>
              <a:defRPr sz="1600"/>
            </a:pPr>
            <a:r>
              <a:t>- Amabilidad</a:t>
            </a:r>
          </a:p>
          <a:p>
            <a:pPr>
              <a:defRPr sz="1600"/>
            </a:pPr>
            <a:r>
              <a:t>- Trabajo en equipo</a:t>
            </a:r>
          </a:p>
          <a:p>
            <a:pPr>
              <a:defRPr sz="1600"/>
            </a:pPr>
            <a:r>
              <a:t>- Liderazgo</a:t>
            </a:r>
          </a:p>
          <a:p>
            <a:pPr>
              <a:defRPr sz="1600"/>
            </a:pPr>
            <a:r>
              <a:t>- Honestidad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3764" y="4295713"/>
            <a:ext cx="7102072" cy="1600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sz="2000" dirty="0"/>
              <a:t>La </a:t>
            </a:r>
            <a:r>
              <a:rPr sz="2000" dirty="0" err="1"/>
              <a:t>paciencia</a:t>
            </a:r>
            <a:r>
              <a:rPr sz="2000" dirty="0"/>
              <a:t> </a:t>
            </a:r>
            <a:r>
              <a:rPr sz="2000" dirty="0" err="1"/>
              <a:t>fue</a:t>
            </a:r>
            <a:r>
              <a:rPr sz="2000" dirty="0"/>
              <a:t> </a:t>
            </a:r>
            <a:r>
              <a:rPr sz="2000" dirty="0" err="1"/>
              <a:t>necesaria</a:t>
            </a:r>
            <a:r>
              <a:rPr sz="2000" dirty="0"/>
              <a:t> para </a:t>
            </a:r>
            <a:r>
              <a:rPr sz="2000" dirty="0" err="1"/>
              <a:t>guiar</a:t>
            </a:r>
            <a:r>
              <a:rPr sz="2000" dirty="0"/>
              <a:t> </a:t>
            </a:r>
            <a:r>
              <a:rPr sz="2000" dirty="0" err="1"/>
              <a:t>procesos</a:t>
            </a:r>
            <a:r>
              <a:rPr sz="2000" dirty="0"/>
              <a:t> lentos. </a:t>
            </a:r>
            <a:endParaRPr lang="en-US" sz="2000" dirty="0"/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sz="2000" dirty="0"/>
              <a:t>La </a:t>
            </a:r>
            <a:r>
              <a:rPr sz="2000" dirty="0" err="1"/>
              <a:t>amabilidad</a:t>
            </a:r>
            <a:r>
              <a:rPr sz="2000" dirty="0"/>
              <a:t> </a:t>
            </a:r>
            <a:r>
              <a:rPr sz="2000" dirty="0" err="1"/>
              <a:t>mantuvo</a:t>
            </a:r>
            <a:r>
              <a:rPr sz="2000" dirty="0"/>
              <a:t> </a:t>
            </a:r>
            <a:r>
              <a:rPr sz="2000" dirty="0" err="1"/>
              <a:t>el</a:t>
            </a:r>
            <a:r>
              <a:rPr sz="2000" dirty="0"/>
              <a:t> </a:t>
            </a:r>
            <a:r>
              <a:rPr sz="2000" dirty="0" err="1"/>
              <a:t>ambiente</a:t>
            </a:r>
            <a:r>
              <a:rPr sz="2000" dirty="0"/>
              <a:t> </a:t>
            </a:r>
            <a:r>
              <a:rPr sz="2000" dirty="0" err="1"/>
              <a:t>positivo</a:t>
            </a:r>
            <a:r>
              <a:rPr sz="2000" dirty="0"/>
              <a:t>. </a:t>
            </a:r>
            <a:endParaRPr lang="en-US" sz="2000" dirty="0"/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sz="2000" dirty="0"/>
              <a:t>El </a:t>
            </a:r>
            <a:r>
              <a:rPr sz="2000" dirty="0" err="1"/>
              <a:t>trabajo</a:t>
            </a:r>
            <a:r>
              <a:rPr sz="2000" dirty="0"/>
              <a:t> </a:t>
            </a:r>
            <a:r>
              <a:rPr sz="2000" dirty="0" err="1"/>
              <a:t>en</a:t>
            </a:r>
            <a:r>
              <a:rPr sz="2000" dirty="0"/>
              <a:t> </a:t>
            </a:r>
            <a:r>
              <a:rPr sz="2000" dirty="0" err="1"/>
              <a:t>equipo</a:t>
            </a:r>
            <a:r>
              <a:rPr sz="2000" dirty="0"/>
              <a:t> y </a:t>
            </a:r>
            <a:r>
              <a:rPr sz="2000" dirty="0" err="1"/>
              <a:t>el</a:t>
            </a:r>
            <a:r>
              <a:rPr sz="2000" dirty="0"/>
              <a:t> </a:t>
            </a:r>
            <a:r>
              <a:rPr sz="2000" dirty="0" err="1"/>
              <a:t>liderazgo</a:t>
            </a:r>
            <a:r>
              <a:rPr sz="2000" dirty="0"/>
              <a:t> </a:t>
            </a:r>
            <a:r>
              <a:rPr sz="2000" dirty="0" err="1"/>
              <a:t>ayudaron</a:t>
            </a:r>
            <a:r>
              <a:rPr sz="2000" dirty="0"/>
              <a:t> a resolver </a:t>
            </a:r>
            <a:r>
              <a:rPr sz="2000" dirty="0" err="1"/>
              <a:t>problemas</a:t>
            </a:r>
            <a:r>
              <a:rPr sz="2000" dirty="0"/>
              <a:t>, </a:t>
            </a:r>
            <a:endParaRPr lang="en-US" sz="2000" dirty="0"/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sz="2000" dirty="0" err="1"/>
              <a:t>siempre</a:t>
            </a:r>
            <a:r>
              <a:rPr sz="2000" dirty="0"/>
              <a:t> con </a:t>
            </a:r>
            <a:r>
              <a:rPr sz="2000" dirty="0" err="1"/>
              <a:t>honestidad</a:t>
            </a:r>
            <a:r>
              <a:rPr sz="2000" dirty="0"/>
              <a:t> </a:t>
            </a:r>
            <a:r>
              <a:rPr sz="2000" dirty="0" err="1"/>
              <a:t>en</a:t>
            </a:r>
            <a:r>
              <a:rPr sz="2000" dirty="0"/>
              <a:t> </a:t>
            </a:r>
            <a:r>
              <a:rPr sz="2000" dirty="0" err="1"/>
              <a:t>cada</a:t>
            </a:r>
            <a:r>
              <a:rPr sz="2000" dirty="0"/>
              <a:t> paso.</a:t>
            </a:r>
          </a:p>
        </p:txBody>
      </p:sp>
      <p:pic>
        <p:nvPicPr>
          <p:cNvPr id="7" name="Picture 6" descr="A person holding a rose&#10;&#10;AI-generated content may be incorrect.">
            <a:extLst>
              <a:ext uri="{FF2B5EF4-FFF2-40B4-BE49-F238E27FC236}">
                <a16:creationId xmlns:a16="http://schemas.microsoft.com/office/drawing/2014/main" id="{D6D77E9D-D043-091B-3A0D-3C28CD2EA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329" y="274320"/>
            <a:ext cx="3694471" cy="36944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4114800"/>
            <a:ext cx="731520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572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323232"/>
                </a:solidFill>
              </a:defRPr>
            </a:pPr>
            <a:r>
              <a:t>Día 7 - 8 de Septiembre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Valores practicados:</a:t>
            </a:r>
          </a:p>
          <a:p>
            <a:pPr>
              <a:defRPr sz="1600"/>
            </a:pPr>
            <a:r>
              <a:t>- Disciplina</a:t>
            </a:r>
          </a:p>
          <a:p>
            <a:pPr>
              <a:defRPr sz="1600"/>
            </a:pPr>
            <a:r>
              <a:t>- Compromiso</a:t>
            </a:r>
          </a:p>
          <a:p>
            <a:pPr>
              <a:defRPr sz="1600"/>
            </a:pPr>
            <a:r>
              <a:t>- Gratitud</a:t>
            </a:r>
          </a:p>
          <a:p>
            <a:pPr>
              <a:defRPr sz="1600"/>
            </a:pPr>
            <a:r>
              <a:t>- Respeto</a:t>
            </a:r>
          </a:p>
          <a:p>
            <a:pPr>
              <a:defRPr sz="1600"/>
            </a:pPr>
            <a:r>
              <a:t>- Empatía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9767" y="4324227"/>
            <a:ext cx="6881627" cy="1600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sz="2000" dirty="0"/>
              <a:t>El día </a:t>
            </a:r>
            <a:r>
              <a:rPr sz="2000" dirty="0" err="1"/>
              <a:t>estuvo</a:t>
            </a:r>
            <a:r>
              <a:rPr sz="2000" dirty="0"/>
              <a:t> </a:t>
            </a:r>
            <a:r>
              <a:rPr sz="2000" dirty="0" err="1"/>
              <a:t>lleno</a:t>
            </a:r>
            <a:r>
              <a:rPr sz="2000" dirty="0"/>
              <a:t> de </a:t>
            </a:r>
            <a:r>
              <a:rPr sz="2000" dirty="0" err="1"/>
              <a:t>compromisos</a:t>
            </a:r>
            <a:r>
              <a:rPr sz="2000" dirty="0"/>
              <a:t> que </a:t>
            </a:r>
            <a:r>
              <a:rPr sz="2000" dirty="0" err="1"/>
              <a:t>demandaron</a:t>
            </a:r>
            <a:r>
              <a:rPr sz="2000" dirty="0"/>
              <a:t> </a:t>
            </a:r>
            <a:r>
              <a:rPr sz="2000" dirty="0" err="1"/>
              <a:t>disciplina</a:t>
            </a:r>
            <a:r>
              <a:rPr sz="2000" dirty="0"/>
              <a:t>. </a:t>
            </a:r>
            <a:endParaRPr lang="en-US" sz="2000" dirty="0"/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sz="2000" dirty="0"/>
              <a:t>Hubo </a:t>
            </a:r>
            <a:r>
              <a:rPr sz="2000" dirty="0" err="1"/>
              <a:t>respeto</a:t>
            </a:r>
            <a:r>
              <a:rPr sz="2000" dirty="0"/>
              <a:t> </a:t>
            </a:r>
            <a:r>
              <a:rPr sz="2000" dirty="0" err="1"/>
              <a:t>en</a:t>
            </a:r>
            <a:r>
              <a:rPr sz="2000" dirty="0"/>
              <a:t> </a:t>
            </a:r>
            <a:r>
              <a:rPr sz="2000" dirty="0" err="1"/>
              <a:t>cada</a:t>
            </a:r>
            <a:r>
              <a:rPr sz="2000" dirty="0"/>
              <a:t> </a:t>
            </a:r>
            <a:r>
              <a:rPr sz="2000" dirty="0" err="1"/>
              <a:t>interacción</a:t>
            </a:r>
            <a:r>
              <a:rPr sz="2000" dirty="0"/>
              <a:t> y </a:t>
            </a:r>
            <a:r>
              <a:rPr sz="2000" dirty="0" err="1"/>
              <a:t>empatía</a:t>
            </a:r>
            <a:r>
              <a:rPr sz="2000" dirty="0"/>
              <a:t> </a:t>
            </a:r>
            <a:r>
              <a:rPr sz="2000" dirty="0" err="1"/>
              <a:t>en</a:t>
            </a:r>
            <a:r>
              <a:rPr sz="2000" dirty="0"/>
              <a:t> </a:t>
            </a:r>
            <a:endParaRPr lang="en-US" sz="2000" dirty="0"/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sz="2000" dirty="0" err="1"/>
              <a:t>conversaciones</a:t>
            </a:r>
            <a:r>
              <a:rPr sz="2000" dirty="0"/>
              <a:t> </a:t>
            </a:r>
            <a:r>
              <a:rPr sz="2000" dirty="0" err="1"/>
              <a:t>difíciles</a:t>
            </a:r>
            <a:r>
              <a:rPr sz="2000" dirty="0"/>
              <a:t>. </a:t>
            </a:r>
            <a:endParaRPr lang="en-US" sz="2000" dirty="0"/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sz="2000" dirty="0"/>
              <a:t>Se </a:t>
            </a:r>
            <a:r>
              <a:rPr sz="2000" dirty="0" err="1"/>
              <a:t>cerró</a:t>
            </a:r>
            <a:r>
              <a:rPr sz="2000" dirty="0"/>
              <a:t> con </a:t>
            </a:r>
            <a:r>
              <a:rPr sz="2000" dirty="0" err="1"/>
              <a:t>gratitud</a:t>
            </a:r>
            <a:r>
              <a:rPr sz="2000" dirty="0"/>
              <a:t> </a:t>
            </a:r>
            <a:r>
              <a:rPr sz="2000" dirty="0" err="1"/>
              <a:t>hacia</a:t>
            </a:r>
            <a:r>
              <a:rPr sz="2000" dirty="0"/>
              <a:t> </a:t>
            </a:r>
            <a:r>
              <a:rPr sz="2000" dirty="0" err="1"/>
              <a:t>quienes</a:t>
            </a:r>
            <a:r>
              <a:rPr sz="2000" dirty="0"/>
              <a:t> </a:t>
            </a:r>
            <a:r>
              <a:rPr sz="2000" dirty="0" err="1"/>
              <a:t>aportaron</a:t>
            </a:r>
            <a:r>
              <a:rPr sz="2000" dirty="0"/>
              <a:t> al </a:t>
            </a:r>
            <a:r>
              <a:rPr sz="2000" dirty="0" err="1"/>
              <a:t>buen</a:t>
            </a:r>
            <a:r>
              <a:rPr sz="2000" dirty="0"/>
              <a:t> </a:t>
            </a:r>
            <a:r>
              <a:rPr sz="2000" dirty="0" err="1"/>
              <a:t>resultado</a:t>
            </a:r>
            <a:r>
              <a:rPr sz="2000" dirty="0"/>
              <a:t>.</a:t>
            </a:r>
          </a:p>
        </p:txBody>
      </p:sp>
      <p:pic>
        <p:nvPicPr>
          <p:cNvPr id="7" name="Picture 6" descr="A group of cartoon characters holding hands&#10;&#10;AI-generated content may be incorrect.">
            <a:extLst>
              <a:ext uri="{FF2B5EF4-FFF2-40B4-BE49-F238E27FC236}">
                <a16:creationId xmlns:a16="http://schemas.microsoft.com/office/drawing/2014/main" id="{2B8A4B07-8F09-D320-F4DA-2584ACC9D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455" y="274320"/>
            <a:ext cx="3843410" cy="35823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4114800"/>
            <a:ext cx="7315200" cy="2286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57200" y="274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323232"/>
                </a:solidFill>
              </a:defRPr>
            </a:pPr>
            <a:r>
              <a:t>Día 8 - 9 de Septiembre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320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Valores practicados:</a:t>
            </a:r>
          </a:p>
          <a:p>
            <a:pPr>
              <a:defRPr sz="1600"/>
            </a:pPr>
            <a:r>
              <a:t>- Responsabilidad</a:t>
            </a:r>
          </a:p>
          <a:p>
            <a:pPr>
              <a:defRPr sz="1600"/>
            </a:pPr>
            <a:r>
              <a:t>- Trabajo en equipo</a:t>
            </a:r>
          </a:p>
          <a:p>
            <a:pPr>
              <a:defRPr sz="1600"/>
            </a:pPr>
            <a:r>
              <a:t>- Liderazgo</a:t>
            </a:r>
          </a:p>
          <a:p>
            <a:pPr>
              <a:defRPr sz="1600"/>
            </a:pPr>
            <a:r>
              <a:t>- Colaboración</a:t>
            </a:r>
          </a:p>
          <a:p>
            <a:pPr>
              <a:defRPr sz="1600"/>
            </a:pPr>
            <a:r>
              <a:t>- Paciencia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426" y="4114800"/>
            <a:ext cx="5394234" cy="19082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sz="2000" dirty="0"/>
              <a:t>La </a:t>
            </a:r>
            <a:r>
              <a:rPr sz="2000" dirty="0" err="1"/>
              <a:t>responsabilidad</a:t>
            </a:r>
            <a:r>
              <a:rPr sz="2000" dirty="0"/>
              <a:t> </a:t>
            </a:r>
            <a:r>
              <a:rPr sz="2000" dirty="0" err="1"/>
              <a:t>guió</a:t>
            </a:r>
            <a:r>
              <a:rPr sz="2000" dirty="0"/>
              <a:t> la jornada </a:t>
            </a:r>
            <a:r>
              <a:rPr sz="2000" dirty="0" err="1"/>
              <a:t>desde</a:t>
            </a:r>
            <a:r>
              <a:rPr sz="2000" dirty="0"/>
              <a:t> </a:t>
            </a:r>
            <a:r>
              <a:rPr sz="2000" dirty="0" err="1"/>
              <a:t>el</a:t>
            </a:r>
            <a:r>
              <a:rPr sz="2000" dirty="0"/>
              <a:t> </a:t>
            </a:r>
            <a:r>
              <a:rPr sz="2000" dirty="0" err="1"/>
              <a:t>inicio</a:t>
            </a:r>
            <a:r>
              <a:rPr sz="2000" dirty="0"/>
              <a:t>. </a:t>
            </a:r>
            <a:endParaRPr lang="en-US" sz="2000" dirty="0"/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sz="2000" dirty="0"/>
              <a:t>El </a:t>
            </a:r>
            <a:r>
              <a:rPr sz="2000" dirty="0" err="1"/>
              <a:t>trabajo</a:t>
            </a:r>
            <a:r>
              <a:rPr sz="2000" dirty="0"/>
              <a:t> </a:t>
            </a:r>
            <a:r>
              <a:rPr sz="2000" dirty="0" err="1"/>
              <a:t>en</a:t>
            </a:r>
            <a:r>
              <a:rPr sz="2000" dirty="0"/>
              <a:t> </a:t>
            </a:r>
            <a:r>
              <a:rPr sz="2000" dirty="0" err="1"/>
              <a:t>equipo</a:t>
            </a:r>
            <a:r>
              <a:rPr sz="2000" dirty="0"/>
              <a:t> </a:t>
            </a:r>
            <a:r>
              <a:rPr sz="2000" dirty="0" err="1"/>
              <a:t>permitió</a:t>
            </a:r>
            <a:r>
              <a:rPr sz="2000" dirty="0"/>
              <a:t> </a:t>
            </a:r>
            <a:r>
              <a:rPr sz="2000" dirty="0" err="1"/>
              <a:t>superar</a:t>
            </a:r>
            <a:r>
              <a:rPr sz="2000" dirty="0"/>
              <a:t> </a:t>
            </a:r>
            <a:r>
              <a:rPr sz="2000" dirty="0" err="1"/>
              <a:t>obstáculos</a:t>
            </a:r>
            <a:r>
              <a:rPr sz="2000" dirty="0"/>
              <a:t>, </a:t>
            </a:r>
            <a:endParaRPr lang="en-US" sz="2000" dirty="0"/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sz="2000" dirty="0"/>
              <a:t>con </a:t>
            </a:r>
            <a:r>
              <a:rPr sz="2000" dirty="0" err="1"/>
              <a:t>liderazgo</a:t>
            </a:r>
            <a:r>
              <a:rPr sz="2000" dirty="0"/>
              <a:t> </a:t>
            </a:r>
            <a:r>
              <a:rPr sz="2000" dirty="0" err="1"/>
              <a:t>en</a:t>
            </a:r>
            <a:r>
              <a:rPr sz="2000" dirty="0"/>
              <a:t> </a:t>
            </a:r>
            <a:r>
              <a:rPr sz="2000" dirty="0" err="1"/>
              <a:t>momentos</a:t>
            </a:r>
            <a:r>
              <a:rPr sz="2000" dirty="0"/>
              <a:t> clave. </a:t>
            </a:r>
            <a:endParaRPr lang="en-US" sz="2000" dirty="0"/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sz="2000" dirty="0"/>
              <a:t>La </a:t>
            </a:r>
            <a:r>
              <a:rPr sz="2000" dirty="0" err="1"/>
              <a:t>colaboración</a:t>
            </a:r>
            <a:r>
              <a:rPr sz="2000" dirty="0"/>
              <a:t> </a:t>
            </a:r>
            <a:r>
              <a:rPr sz="2000" dirty="0" err="1"/>
              <a:t>fluyó</a:t>
            </a:r>
            <a:r>
              <a:rPr sz="2000" dirty="0"/>
              <a:t> con </a:t>
            </a:r>
            <a:r>
              <a:rPr sz="2000" dirty="0" err="1"/>
              <a:t>paciencia</a:t>
            </a:r>
            <a:r>
              <a:rPr sz="2000" dirty="0"/>
              <a:t>, </a:t>
            </a:r>
            <a:endParaRPr lang="en-US" sz="2000" dirty="0"/>
          </a:p>
          <a:p>
            <a:pPr>
              <a:defRPr sz="1600">
                <a:solidFill>
                  <a:srgbClr val="3C3C3C"/>
                </a:solidFill>
              </a:defRPr>
            </a:pPr>
            <a:r>
              <a:rPr sz="2000" dirty="0" err="1"/>
              <a:t>generando</a:t>
            </a:r>
            <a:r>
              <a:rPr sz="2000" dirty="0"/>
              <a:t> </a:t>
            </a:r>
            <a:r>
              <a:rPr sz="2000" dirty="0" err="1"/>
              <a:t>confianza</a:t>
            </a:r>
            <a:r>
              <a:rPr sz="2000" dirty="0"/>
              <a:t> </a:t>
            </a:r>
            <a:r>
              <a:rPr sz="2000" dirty="0" err="1"/>
              <a:t>colectiva</a:t>
            </a:r>
            <a:r>
              <a:rPr sz="2000" dirty="0"/>
              <a:t>.</a:t>
            </a:r>
          </a:p>
        </p:txBody>
      </p:sp>
      <p:pic>
        <p:nvPicPr>
          <p:cNvPr id="7" name="Picture 6" descr="A bear and person dancing&#10;&#10;AI-generated content may be incorrect.">
            <a:extLst>
              <a:ext uri="{FF2B5EF4-FFF2-40B4-BE49-F238E27FC236}">
                <a16:creationId xmlns:a16="http://schemas.microsoft.com/office/drawing/2014/main" id="{B9C59922-3E48-BB65-81BB-10F6FEE82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134" y="274320"/>
            <a:ext cx="3651666" cy="36516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652</Words>
  <Application>Microsoft Office PowerPoint</Application>
  <PresentationFormat>On-screen Show (4:3)</PresentationFormat>
  <Paragraphs>144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Ivan Obregon</dc:creator>
  <cp:keywords/>
  <dc:description>generated using python-pptx</dc:description>
  <cp:lastModifiedBy>Ivan Obregon</cp:lastModifiedBy>
  <cp:revision>2</cp:revision>
  <dcterms:created xsi:type="dcterms:W3CDTF">2013-01-27T09:14:16Z</dcterms:created>
  <dcterms:modified xsi:type="dcterms:W3CDTF">2025-09-13T06:36:08Z</dcterms:modified>
  <cp:category/>
</cp:coreProperties>
</file>