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>
        <p:scale>
          <a:sx n="100" d="100"/>
          <a:sy n="100" d="100"/>
        </p:scale>
        <p:origin x="14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CAF-10D7-4291-8D7B-F7E7B4B40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5AED-BF4F-4622-8799-BE1A774BEB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CAF-10D7-4291-8D7B-F7E7B4B40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5AED-BF4F-4622-8799-BE1A774BEB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CAF-10D7-4291-8D7B-F7E7B4B40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5AED-BF4F-4622-8799-BE1A774BEB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CAF-10D7-4291-8D7B-F7E7B4B40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5AED-BF4F-4622-8799-BE1A774BEB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CAF-10D7-4291-8D7B-F7E7B4B40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5AED-BF4F-4622-8799-BE1A774BEB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CAF-10D7-4291-8D7B-F7E7B4B40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5AED-BF4F-4622-8799-BE1A774BEB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CAF-10D7-4291-8D7B-F7E7B4B40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5AED-BF4F-4622-8799-BE1A774BEB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CAF-10D7-4291-8D7B-F7E7B4B40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5AED-BF4F-4622-8799-BE1A774BEB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CAF-10D7-4291-8D7B-F7E7B4B40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5AED-BF4F-4622-8799-BE1A774BEB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CAF-10D7-4291-8D7B-F7E7B4B40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5AED-BF4F-4622-8799-BE1A774BEB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CAF-10D7-4291-8D7B-F7E7B4B40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5AED-BF4F-4622-8799-BE1A774BEB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ECCAF-10D7-4291-8D7B-F7E7B4B40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5AED-BF4F-4622-8799-BE1A774BEB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网络结构（基本块）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68425"/>
            <a:ext cx="9343907" cy="512445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846" y="107896"/>
            <a:ext cx="5924854" cy="2082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网络结构：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1412874"/>
            <a:ext cx="10754313" cy="498792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060" y="61835"/>
            <a:ext cx="6407479" cy="3016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850" y="0"/>
            <a:ext cx="10515600" cy="1325563"/>
          </a:xfrm>
        </p:spPr>
        <p:txBody>
          <a:bodyPr/>
          <a:lstStyle/>
          <a:p>
            <a:r>
              <a:rPr lang="zh-CN" altLang="en-US" dirty="0"/>
              <a:t>测试精度函数：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3115" y="904874"/>
            <a:ext cx="10353024" cy="595312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数据预处理与训练集和测试集划分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0427" y="1184274"/>
            <a:ext cx="11583383" cy="51149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从训练集中继续划分验证集和训练集，以及其他参数设定：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8680" y="1450869"/>
            <a:ext cx="11479101" cy="449273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训练代码：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150" y="1387474"/>
            <a:ext cx="4083050" cy="5118805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387474"/>
            <a:ext cx="4602228" cy="51188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0" y="2032000"/>
            <a:ext cx="3627204" cy="3184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曲线绘制：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869" y="1077079"/>
            <a:ext cx="3137061" cy="155583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795" y="1077079"/>
            <a:ext cx="5048509" cy="4940554"/>
          </a:xfrm>
          <a:prstGeom prst="rect">
            <a:avLst/>
          </a:prstGeom>
        </p:spPr>
      </p:pic>
      <p:pic>
        <p:nvPicPr>
          <p:cNvPr id="8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56" y="950749"/>
            <a:ext cx="7644644" cy="5712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15388" y="1439863"/>
            <a:ext cx="5156200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训练集的损失函数从初始值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1.8673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下降到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0.1077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，验证集和测试集的损失函数也呈现类似的趋势，从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1.6604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和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1.6580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分别下降到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0.3954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和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0.4022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。这表明模型在学习过程中逐渐减少了预测误差。</a:t>
            </a: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在训练集上，准确率从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31.09%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提高到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95.72%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。在验证集上，准确率从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40.38%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提高到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88.75%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。这表明模型在训练过程中逐渐学会了更好地进行分类预测，具有较高的预测准确性。训练集的准确率仍然略高于验证集的准确率，可能存在轻微的过拟合。</a:t>
            </a: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观察验证集和测试集的损失函数和准确率，我们发现它们在训练过程中逐渐稳定下来。损失函数和准确率的波动范围逐渐减小，表明模型的预测结果在不同的训练周期内趋于一致。这说明模型的性能相对稳定，对输入数据具有一定的鲁棒性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实验结果分析：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1588" y="992119"/>
            <a:ext cx="6599762" cy="487376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g4MDVmMTZmYTZlMjZhYjhiNjkwNzYyZWFjYWY1MG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WPS 演示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-apple-system</vt:lpstr>
      <vt:lpstr>【诺诺】青柳体</vt:lpstr>
      <vt:lpstr>等线 Light</vt:lpstr>
      <vt:lpstr>等线</vt:lpstr>
      <vt:lpstr>微软雅黑</vt:lpstr>
      <vt:lpstr>Arial Unicode MS</vt:lpstr>
      <vt:lpstr>Calibri</vt:lpstr>
      <vt:lpstr>Office 主题​​</vt:lpstr>
      <vt:lpstr>网络结构（基本块）</vt:lpstr>
      <vt:lpstr>网络结构：</vt:lpstr>
      <vt:lpstr>测试精度函数：</vt:lpstr>
      <vt:lpstr>数据预处理与训练集和测试集划分</vt:lpstr>
      <vt:lpstr>从训练集中继续划分验证集和训练集，以及其他参数设定：</vt:lpstr>
      <vt:lpstr>训练代码：</vt:lpstr>
      <vt:lpstr>曲线绘制：</vt:lpstr>
      <vt:lpstr>实验结果分析：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机器学习第二次大作业</dc:title>
  <dc:creator>远洲 马</dc:creator>
  <cp:lastModifiedBy>#Itsol</cp:lastModifiedBy>
  <cp:revision>2</cp:revision>
  <dcterms:created xsi:type="dcterms:W3CDTF">2023-11-14T15:48:00Z</dcterms:created>
  <dcterms:modified xsi:type="dcterms:W3CDTF">2023-12-02T08:51:03Z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E21390C35B0144C3BE053BEA07690FE6_12</vt:lpwstr>
  </property>
  <property fmtid="{D5CDD505-2E9C-101B-9397-08002B2CF9AE}" pid="3" name="KSOProductBuildVer">
    <vt:lpwstr>2052-12.1.0.15990</vt:lpwstr>
  </property>
</Properties>
</file>