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xercise3_10Rockbuster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6967C14-5CA4-480B-AAA2-60F862E6A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Exercise 3.10 Rockbuster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EA09797-2A07-4090-A73E-29A985889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3/2/2025 10:15:26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F9643D3-814E-4595-B24A-E573ECA8B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8F991B3B-4BF2-4C61-A6BA-F17392F6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82F3B500-2250-432D-B425-F41BE2E4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72CDD215-A0C1-4550-BD91-1B547C02E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99D31A7E-5FE0-4517-893A-182AC558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AFEAF17C-31AD-4A21-8276-8F838B7E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208F8F47-888F-4789-B9AD-37DB94D3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Exercise 3.10 Rockbuster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Valerie Andrade</dc:creator>
  <cp:lastModifiedBy>Valerie Andrade</cp:lastModifiedBy>
  <cp:revision>1</cp:revision>
  <dcterms:created xsi:type="dcterms:W3CDTF">2025-03-02T22:15:28Z</dcterms:created>
  <dcterms:modified xsi:type="dcterms:W3CDTF">2025-03-02T22:16:22Z</dcterms:modified>
</cp:coreProperties>
</file>