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B8747-5434-4732-B44B-E58D85C05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Weektaak 3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893DD88-FD10-44AA-8C9A-5D52F0516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Rick Schoenmaker</a:t>
            </a:r>
          </a:p>
          <a:p>
            <a:r>
              <a:rPr lang="nl-NL" dirty="0"/>
              <a:t>Evander van </a:t>
            </a:r>
            <a:r>
              <a:rPr lang="nl-NL" dirty="0" err="1"/>
              <a:t>Wolfswinkel</a:t>
            </a:r>
            <a:endParaRPr lang="nl-NL" dirty="0"/>
          </a:p>
          <a:p>
            <a:r>
              <a:rPr lang="nl-NL" dirty="0"/>
              <a:t>Valerie Verhalle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0525D25-8A11-41C1-AB85-6A51FF9FF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48" y="1245895"/>
            <a:ext cx="3706483" cy="413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6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84059-3707-4675-B3F5-94532836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Nog van weektaak 2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387DEA9-2079-4285-B77A-35928CDC2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69" y="3307561"/>
            <a:ext cx="5181638" cy="1123958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1881793-74A3-42FA-82B8-33BA65C02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65" y="2438399"/>
            <a:ext cx="4652997" cy="286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2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76BDF8-D1AF-430A-A727-98C751E4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903" y="225726"/>
            <a:ext cx="9327463" cy="619664"/>
          </a:xfrm>
        </p:spPr>
        <p:txBody>
          <a:bodyPr>
            <a:normAutofit fontScale="90000"/>
          </a:bodyPr>
          <a:lstStyle/>
          <a:p>
            <a:r>
              <a:rPr lang="nl-NL" dirty="0"/>
              <a:t>Pseudocode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EC1530B-692F-48B2-9903-9E319D42B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865" y="920151"/>
            <a:ext cx="6135541" cy="5791200"/>
          </a:xfrm>
        </p:spPr>
      </p:pic>
    </p:spTree>
    <p:extLst>
      <p:ext uri="{BB962C8B-B14F-4D97-AF65-F5344CB8AC3E}">
        <p14:creationId xmlns:p14="http://schemas.microsoft.com/office/powerpoint/2010/main" val="105285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06E32-17FD-41CD-989A-60287734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067" y="127961"/>
            <a:ext cx="10018712" cy="654170"/>
          </a:xfrm>
        </p:spPr>
        <p:txBody>
          <a:bodyPr>
            <a:normAutofit fontScale="90000"/>
          </a:bodyPr>
          <a:lstStyle/>
          <a:p>
            <a:r>
              <a:rPr lang="nl-NL" dirty="0"/>
              <a:t>Script</a:t>
            </a:r>
          </a:p>
        </p:txBody>
      </p:sp>
      <p:pic>
        <p:nvPicPr>
          <p:cNvPr id="22" name="Tijdelijke aanduiding voor inhoud 21">
            <a:extLst>
              <a:ext uri="{FF2B5EF4-FFF2-40B4-BE49-F238E27FC236}">
                <a16:creationId xmlns:a16="http://schemas.microsoft.com/office/drawing/2014/main" id="{DCA2B1EA-39CD-4B5D-AD64-131CA3E1E5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4009" y="973899"/>
            <a:ext cx="4951221" cy="5496505"/>
          </a:xfrm>
        </p:spPr>
      </p:pic>
      <p:pic>
        <p:nvPicPr>
          <p:cNvPr id="24" name="Tijdelijke aanduiding voor inhoud 23">
            <a:extLst>
              <a:ext uri="{FF2B5EF4-FFF2-40B4-BE49-F238E27FC236}">
                <a16:creationId xmlns:a16="http://schemas.microsoft.com/office/drawing/2014/main" id="{F8883856-48B1-4F05-A2D5-41AA731CD2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21713" y="973898"/>
            <a:ext cx="5170287" cy="5496505"/>
          </a:xfrm>
        </p:spPr>
      </p:pic>
    </p:spTree>
    <p:extLst>
      <p:ext uri="{BB962C8B-B14F-4D97-AF65-F5344CB8AC3E}">
        <p14:creationId xmlns:p14="http://schemas.microsoft.com/office/powerpoint/2010/main" val="388402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D7FA3-2F9E-4EBF-A21E-9B170ED0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319" y="156713"/>
            <a:ext cx="9896806" cy="625415"/>
          </a:xfrm>
        </p:spPr>
        <p:txBody>
          <a:bodyPr>
            <a:normAutofit fontScale="90000"/>
          </a:bodyPr>
          <a:lstStyle/>
          <a:p>
            <a:r>
              <a:rPr lang="nl-NL" dirty="0"/>
              <a:t>Script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EADFC34B-BC29-4422-9011-2F7ED77531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68724" y="1027475"/>
            <a:ext cx="4675517" cy="5472529"/>
          </a:xfrm>
        </p:spPr>
      </p:pic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8DD2CCE9-BDA1-4894-9A6F-F3D007A1D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99162" y="1027475"/>
            <a:ext cx="5129578" cy="5472529"/>
          </a:xfrm>
        </p:spPr>
      </p:pic>
    </p:spTree>
    <p:extLst>
      <p:ext uri="{BB962C8B-B14F-4D97-AF65-F5344CB8AC3E}">
        <p14:creationId xmlns:p14="http://schemas.microsoft.com/office/powerpoint/2010/main" val="404523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5136F-0BF1-4436-A600-43B2C73A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799" y="238239"/>
            <a:ext cx="9764534" cy="665672"/>
          </a:xfrm>
        </p:spPr>
        <p:txBody>
          <a:bodyPr>
            <a:normAutofit fontScale="90000"/>
          </a:bodyPr>
          <a:lstStyle/>
          <a:p>
            <a:r>
              <a:rPr lang="nl-NL" dirty="0"/>
              <a:t>In- en output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697376F-B997-4C59-9687-C7A951201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3558" y="759846"/>
            <a:ext cx="4607188" cy="576262"/>
          </a:xfrm>
        </p:spPr>
        <p:txBody>
          <a:bodyPr/>
          <a:lstStyle/>
          <a:p>
            <a:r>
              <a:rPr lang="nl-NL" dirty="0"/>
              <a:t>DNA -&gt; eiwit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B07B89E0-88ED-4654-AE56-A2C374B55A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93579" y="1259457"/>
            <a:ext cx="4718550" cy="5437727"/>
          </a:xfrm>
        </p:spPr>
      </p:pic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20DA17E-93FF-44A0-B3B6-2BB5E5E71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87818" y="759846"/>
            <a:ext cx="4622537" cy="576262"/>
          </a:xfrm>
        </p:spPr>
        <p:txBody>
          <a:bodyPr/>
          <a:lstStyle/>
          <a:p>
            <a:r>
              <a:rPr lang="nl-NL" dirty="0"/>
              <a:t>Eiwit -&gt; DNA</a:t>
            </a:r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C4711BFB-72D0-4345-98AB-C2D997AB2C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77599" y="1259457"/>
            <a:ext cx="4789085" cy="5465837"/>
          </a:xfrm>
        </p:spPr>
      </p:pic>
    </p:spTree>
    <p:extLst>
      <p:ext uri="{BB962C8B-B14F-4D97-AF65-F5344CB8AC3E}">
        <p14:creationId xmlns:p14="http://schemas.microsoft.com/office/powerpoint/2010/main" val="143771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2662ABF-5DCD-4853-A63D-CBB5CB4BD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314" y="1805626"/>
            <a:ext cx="7701019" cy="1219209"/>
          </a:xfr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BCAF7E0D-69C3-4204-8E1A-D1D890F189D2}"/>
              </a:ext>
            </a:extLst>
          </p:cNvPr>
          <p:cNvSpPr txBox="1">
            <a:spLocks/>
          </p:cNvSpPr>
          <p:nvPr/>
        </p:nvSpPr>
        <p:spPr>
          <a:xfrm>
            <a:off x="1484308" y="424134"/>
            <a:ext cx="9753033" cy="6369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l-NL" dirty="0"/>
              <a:t>Resultaten weektaak 3</a:t>
            </a:r>
          </a:p>
        </p:txBody>
      </p:sp>
    </p:spTree>
    <p:extLst>
      <p:ext uri="{BB962C8B-B14F-4D97-AF65-F5344CB8AC3E}">
        <p14:creationId xmlns:p14="http://schemas.microsoft.com/office/powerpoint/2010/main" val="376285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52</TotalTime>
  <Words>28</Words>
  <Application>Microsoft Office PowerPoint</Application>
  <PresentationFormat>Breedbeeld</PresentationFormat>
  <Paragraphs>12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Weektaak 3</vt:lpstr>
      <vt:lpstr>Nog van weektaak 2</vt:lpstr>
      <vt:lpstr>Pseudocode</vt:lpstr>
      <vt:lpstr>Script</vt:lpstr>
      <vt:lpstr>Script</vt:lpstr>
      <vt:lpstr>In- en output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Weektaak 3</dc:title>
  <dc:creator>Valerie Verhalle</dc:creator>
  <cp:lastModifiedBy>Valerie Verhalle</cp:lastModifiedBy>
  <cp:revision>7</cp:revision>
  <dcterms:created xsi:type="dcterms:W3CDTF">2017-09-20T12:16:42Z</dcterms:created>
  <dcterms:modified xsi:type="dcterms:W3CDTF">2017-09-21T15:50:03Z</dcterms:modified>
</cp:coreProperties>
</file>