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 Verhalle" initials="VV" lastIdx="1" clrIdx="0">
    <p:extLst>
      <p:ext uri="{19B8F6BF-5375-455C-9EA6-DF929625EA0E}">
        <p15:presenceInfo xmlns:p15="http://schemas.microsoft.com/office/powerpoint/2012/main" userId="9f4b8f7b8f560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30T18:15:13.038" idx="1">
    <p:pos x="10" y="10"/>
    <p:text>hoi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801A-4B18-48CD-8812-8DBC209473B7}" type="datetimeFigureOut">
              <a:rPr lang="nl-NL" smtClean="0"/>
              <a:t>1-12-2017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932B9-5FD8-47EA-AED0-C6EDC0107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42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32B9-5FD8-47EA-AED0-C6EDC010785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877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mim.org/entry/268000?search=268000&amp;highlight=268000" TargetMode="External"/><Relationship Id="rId2" Type="http://schemas.openxmlformats.org/officeDocument/2006/relationships/hyperlink" Target="https://www.genetests.org/resources/genereview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nuccore/NM_014014.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0B7EF-4426-4E2E-AAFE-DEDB1018E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Weektaak 2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EB6FED-71FD-4EEA-B884-2EFA4966C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Jelle van der Heide</a:t>
            </a:r>
          </a:p>
          <a:p>
            <a:r>
              <a:rPr lang="nl-NL" dirty="0"/>
              <a:t>Ilse den Brok</a:t>
            </a:r>
          </a:p>
          <a:p>
            <a:r>
              <a:rPr lang="nl-NL" dirty="0"/>
              <a:t>Valerie Verhalle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5F262-2492-4BBC-9E65-FD987823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976312"/>
            <a:ext cx="4219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B5698-4109-42E1-971C-DE3D8858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8AF2A2-A7AF-4910-B2F0-E1BEFFC1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Doel</a:t>
            </a:r>
          </a:p>
          <a:p>
            <a:r>
              <a:rPr lang="nl-NL" dirty="0"/>
              <a:t>Opdracht 1</a:t>
            </a:r>
          </a:p>
          <a:p>
            <a:pPr lvl="1"/>
            <a:r>
              <a:rPr lang="nl-NL" dirty="0"/>
              <a:t>PCR</a:t>
            </a:r>
          </a:p>
          <a:p>
            <a:pPr lvl="1"/>
            <a:r>
              <a:rPr lang="nl-NL" dirty="0"/>
              <a:t>Gel </a:t>
            </a:r>
            <a:r>
              <a:rPr lang="nl-NL" dirty="0" err="1"/>
              <a:t>electroforse</a:t>
            </a:r>
            <a:endParaRPr lang="nl-NL" dirty="0"/>
          </a:p>
          <a:p>
            <a:r>
              <a:rPr lang="nl-NL" dirty="0"/>
              <a:t>Opdracht 2</a:t>
            </a:r>
          </a:p>
          <a:p>
            <a:pPr lvl="1"/>
            <a:r>
              <a:rPr lang="nl-NL" dirty="0" err="1"/>
              <a:t>RefSeq</a:t>
            </a:r>
            <a:r>
              <a:rPr lang="nl-NL" dirty="0"/>
              <a:t> Kandidaat gen</a:t>
            </a:r>
          </a:p>
          <a:p>
            <a:pPr lvl="1"/>
            <a:r>
              <a:rPr lang="nl-NL" dirty="0"/>
              <a:t>Ontwerp forward en reverse primer </a:t>
            </a:r>
          </a:p>
          <a:p>
            <a:r>
              <a:rPr lang="nl-NL" dirty="0"/>
              <a:t>Vragen?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CFF271-74AA-414F-8F18-26F6CCE7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54" y="2438399"/>
            <a:ext cx="4265735" cy="31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C38F4-55D7-4FC4-BA9A-B8DE8AEA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033" y="1540042"/>
            <a:ext cx="916307" cy="637674"/>
          </a:xfrm>
        </p:spPr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722E60-B8F1-45E0-87A6-1E56529D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PCR-experiment kunnen uitleggen</a:t>
            </a:r>
          </a:p>
          <a:p>
            <a:r>
              <a:rPr lang="nl-NL" dirty="0"/>
              <a:t>Lengte van een DNA fragment bepalen met behulp van gel elektroforese</a:t>
            </a:r>
          </a:p>
          <a:p>
            <a:r>
              <a:rPr lang="nl-NL" dirty="0"/>
              <a:t>Handmatig primers ontwerpen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08D716-4484-463F-A79A-944C79328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3646258-8895-4558-BC7C-5A70DFFC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55" y="1110916"/>
            <a:ext cx="3309878" cy="46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3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FB9D6-8587-4332-A608-73346597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20" y="144379"/>
            <a:ext cx="10018713" cy="1752599"/>
          </a:xfrm>
        </p:spPr>
        <p:txBody>
          <a:bodyPr/>
          <a:lstStyle/>
          <a:p>
            <a:r>
              <a:rPr lang="nl-NL" dirty="0"/>
              <a:t>PCR en gel elektroforese </a:t>
            </a:r>
          </a:p>
        </p:txBody>
      </p:sp>
      <p:pic>
        <p:nvPicPr>
          <p:cNvPr id="22" name="Tijdelijke aanduiding voor inhoud 21">
            <a:extLst>
              <a:ext uri="{FF2B5EF4-FFF2-40B4-BE49-F238E27FC236}">
                <a16:creationId xmlns:a16="http://schemas.microsoft.com/office/drawing/2014/main" id="{6379270F-63BB-4B96-AD95-88E73A040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2322" y="2374043"/>
            <a:ext cx="5677067" cy="2990691"/>
          </a:xfrm>
          <a:prstGeom prst="rect">
            <a:avLst/>
          </a:prstGeom>
        </p:spPr>
      </p:pic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08C7BD1D-875F-433E-A17B-9A1001473A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58516" y="1301928"/>
            <a:ext cx="5137484" cy="53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7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14098-BA40-496F-9A28-4BF10161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0" y="282577"/>
            <a:ext cx="10018713" cy="784223"/>
          </a:xfrm>
        </p:spPr>
        <p:txBody>
          <a:bodyPr/>
          <a:lstStyle/>
          <a:p>
            <a:r>
              <a:rPr lang="nl-NL" dirty="0" err="1"/>
              <a:t>RefSeq</a:t>
            </a:r>
            <a:r>
              <a:rPr lang="nl-NL" dirty="0"/>
              <a:t> Kandidaat 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1EBE7-2A6B-415D-987F-11FD47213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E28F9B69-460C-4F14-8978-89613FCBA0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11" y="1562099"/>
            <a:ext cx="4547770" cy="5105400"/>
          </a:xfrm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25F5AD9-6E08-49C6-8887-79F016337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3B728A61-B50E-43B0-B252-205317B44A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3201" y="1562098"/>
            <a:ext cx="4735917" cy="5080751"/>
          </a:xfrm>
        </p:spPr>
      </p:pic>
    </p:spTree>
    <p:extLst>
      <p:ext uri="{BB962C8B-B14F-4D97-AF65-F5344CB8AC3E}">
        <p14:creationId xmlns:p14="http://schemas.microsoft.com/office/powerpoint/2010/main" val="3641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3F9AD-0958-492E-A019-7473B8EB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Primes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A945C26-BD07-4FF1-A0FA-E1467960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9" y="2414952"/>
            <a:ext cx="6030857" cy="348975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DC347CC8-33A9-49CD-8349-DF1C8BCC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2438399"/>
            <a:ext cx="6030857" cy="3471487"/>
          </a:xfrm>
          <a:prstGeom prst="rect">
            <a:avLst/>
          </a:prstGeom>
        </p:spPr>
      </p:pic>
      <p:sp>
        <p:nvSpPr>
          <p:cNvPr id="18" name="Tijdelijke aanduiding voor inhoud 17">
            <a:extLst>
              <a:ext uri="{FF2B5EF4-FFF2-40B4-BE49-F238E27FC236}">
                <a16:creationId xmlns:a16="http://schemas.microsoft.com/office/drawing/2014/main" id="{288C641D-85E3-4F99-88DA-4FE3E1A9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74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0B267-2AA4-48FA-A187-F15121BD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35" y="559040"/>
            <a:ext cx="9230581" cy="1258038"/>
          </a:xfrm>
        </p:spPr>
        <p:txBody>
          <a:bodyPr/>
          <a:lstStyle/>
          <a:p>
            <a:r>
              <a:rPr lang="nl-NL" dirty="0"/>
              <a:t>Primers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8A14C9-8AB1-42B3-AEA5-FEB42DD4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335" y="2473178"/>
            <a:ext cx="10018713" cy="3124201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86AF2113-FACE-4357-A78D-5066DA88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81660"/>
              </p:ext>
            </p:extLst>
          </p:nvPr>
        </p:nvGraphicFramePr>
        <p:xfrm>
          <a:off x="3359179" y="2057117"/>
          <a:ext cx="547364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189">
                  <a:extLst>
                    <a:ext uri="{9D8B030D-6E8A-4147-A177-3AD203B41FA5}">
                      <a16:colId xmlns:a16="http://schemas.microsoft.com/office/drawing/2014/main" val="1231184512"/>
                    </a:ext>
                  </a:extLst>
                </a:gridCol>
                <a:gridCol w="1900839">
                  <a:extLst>
                    <a:ext uri="{9D8B030D-6E8A-4147-A177-3AD203B41FA5}">
                      <a16:colId xmlns:a16="http://schemas.microsoft.com/office/drawing/2014/main" val="911567078"/>
                    </a:ext>
                  </a:extLst>
                </a:gridCol>
                <a:gridCol w="1846613">
                  <a:extLst>
                    <a:ext uri="{9D8B030D-6E8A-4147-A177-3AD203B41FA5}">
                      <a16:colId xmlns:a16="http://schemas.microsoft.com/office/drawing/2014/main" val="3992404107"/>
                    </a:ext>
                  </a:extLst>
                </a:gridCol>
              </a:tblGrid>
              <a:tr h="32277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Forward primer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Reverse 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Lengte primer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 </a:t>
                      </a:r>
                      <a:r>
                        <a:rPr lang="nl-NL" dirty="0" err="1"/>
                        <a:t>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 </a:t>
                      </a:r>
                      <a:r>
                        <a:rPr lang="nl-NL" dirty="0" err="1"/>
                        <a:t>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GC%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2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64 graden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58 graden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4537"/>
                  </a:ext>
                </a:extLst>
              </a:tr>
            </a:tbl>
          </a:graphicData>
        </a:graphic>
      </p:graphicFrame>
      <p:pic>
        <p:nvPicPr>
          <p:cNvPr id="10" name="Tijdelijke aanduiding voor inhoud 4">
            <a:extLst>
              <a:ext uri="{FF2B5EF4-FFF2-40B4-BE49-F238E27FC236}">
                <a16:creationId xmlns:a16="http://schemas.microsoft.com/office/drawing/2014/main" id="{DD924CBA-EE86-412E-9343-65A5FCC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2" y="3858476"/>
            <a:ext cx="10018712" cy="26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A2E4E-22EC-4DE7-9694-9ED5D8B9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7264"/>
            <a:ext cx="10018713" cy="1016479"/>
          </a:xfrm>
        </p:spPr>
        <p:txBody>
          <a:bodyPr/>
          <a:lstStyle/>
          <a:p>
            <a:r>
              <a:rPr lang="nl-NL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3FF634-0CEC-4666-A39D-36FCA504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nl-NL" dirty="0"/>
              <a:t>Beschrijving en Prevalentie ziekte: </a:t>
            </a:r>
            <a:r>
              <a:rPr lang="nl-NL" dirty="0">
                <a:hlinkClick r:id="rId2"/>
              </a:rPr>
              <a:t>https://www.genetests.org/resources/genereviews.php</a:t>
            </a:r>
            <a:endParaRPr lang="nl-NL" dirty="0"/>
          </a:p>
          <a:p>
            <a:r>
              <a:rPr lang="nl-NL" dirty="0"/>
              <a:t>Practicumprotocol</a:t>
            </a:r>
          </a:p>
          <a:p>
            <a:r>
              <a:rPr lang="nl-NL" dirty="0"/>
              <a:t>Campbell, </a:t>
            </a:r>
            <a:r>
              <a:rPr lang="nl-NL" dirty="0" err="1"/>
              <a:t>Biology</a:t>
            </a:r>
            <a:r>
              <a:rPr lang="nl-NL" dirty="0"/>
              <a:t>: hoofdstuk 19, </a:t>
            </a:r>
            <a:r>
              <a:rPr lang="nl-NL" dirty="0" err="1"/>
              <a:t>blz</a:t>
            </a:r>
            <a:r>
              <a:rPr lang="nl-NL" dirty="0"/>
              <a:t> 454, 455</a:t>
            </a:r>
          </a:p>
          <a:p>
            <a:r>
              <a:rPr lang="nl-NL" dirty="0">
                <a:hlinkClick r:id="rId3"/>
              </a:rPr>
              <a:t>http://omim.org/entry/268000?search=268000&amp;highlight=268000</a:t>
            </a:r>
            <a:endParaRPr lang="nl-NL" dirty="0"/>
          </a:p>
          <a:p>
            <a:r>
              <a:rPr lang="nl-NL" dirty="0">
                <a:hlinkClick r:id="rId4"/>
              </a:rPr>
              <a:t>https://www.ncbi.nlm.nih.gov/nuccore/NM_014014.4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204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D227E-0F37-45FC-B56C-4294F1961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3AC729-EADF-4059-A62E-712522507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E6FDCF1-2040-43BC-ABA5-24BD6F2B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92" y="1656497"/>
            <a:ext cx="4596368" cy="37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3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209</TotalTime>
  <Words>146</Words>
  <Application>Microsoft Office PowerPoint</Application>
  <PresentationFormat>Breedbeeld</PresentationFormat>
  <Paragraphs>42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Weektaak 2 </vt:lpstr>
      <vt:lpstr>Inhoud</vt:lpstr>
      <vt:lpstr>Doel</vt:lpstr>
      <vt:lpstr>PCR en gel elektroforese </vt:lpstr>
      <vt:lpstr>RefSeq Kandidaat gen</vt:lpstr>
      <vt:lpstr>Primes</vt:lpstr>
      <vt:lpstr>Primers</vt:lpstr>
      <vt:lpstr>Bronnen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Weektaak 2</dc:title>
  <dc:creator>Valerie Verhalle</dc:creator>
  <cp:lastModifiedBy>Valerie Verhalle</cp:lastModifiedBy>
  <cp:revision>10</cp:revision>
  <dcterms:created xsi:type="dcterms:W3CDTF">2017-11-30T16:37:32Z</dcterms:created>
  <dcterms:modified xsi:type="dcterms:W3CDTF">2017-12-01T09:35:43Z</dcterms:modified>
</cp:coreProperties>
</file>