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456F6-F43B-431F-AF2F-03525ABF3803}" type="datetimeFigureOut">
              <a:rPr lang="nl-NL" smtClean="0"/>
              <a:t>26-2-2018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7D89E-57D5-46C7-8B33-B29141AF7B2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225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7D89E-57D5-46C7-8B33-B29141AF7B2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7262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Ordinary</a:t>
            </a:r>
            <a:r>
              <a:rPr lang="nl-NL" dirty="0"/>
              <a:t> type of </a:t>
            </a:r>
            <a:r>
              <a:rPr lang="nl-NL" dirty="0" err="1"/>
              <a:t>smallpox</a:t>
            </a:r>
            <a:r>
              <a:rPr lang="nl-NL" dirty="0"/>
              <a:t>, veel jeuk en uitslag.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7D89E-57D5-46C7-8B33-B29141AF7B2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5718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7D89E-57D5-46C7-8B33-B29141AF7B2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565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BC3A5-7DF8-48D9-825F-6F71D214A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SMALLPOX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0F2B942-9207-47A1-88D3-2EAE45EBB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Michelle de Groot</a:t>
            </a:r>
          </a:p>
          <a:p>
            <a:r>
              <a:rPr lang="nl-NL" dirty="0"/>
              <a:t>Fabian Fransen </a:t>
            </a:r>
          </a:p>
          <a:p>
            <a:r>
              <a:rPr lang="nl-NL" dirty="0"/>
              <a:t>Valerie Verhalle</a:t>
            </a:r>
          </a:p>
        </p:txBody>
      </p:sp>
    </p:spTree>
    <p:extLst>
      <p:ext uri="{BB962C8B-B14F-4D97-AF65-F5344CB8AC3E}">
        <p14:creationId xmlns:p14="http://schemas.microsoft.com/office/powerpoint/2010/main" val="220835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AD186-8EBA-4881-95E5-D5EF8BB3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69EC0234-D431-4804-AE2F-BB34AB684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7869" y="2438399"/>
            <a:ext cx="3131595" cy="254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5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EAB0B-1ADB-424A-900E-254B1CE0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2854455" cy="1752599"/>
          </a:xfrm>
        </p:spPr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190D08-8DFA-4CFB-9598-6589BD9A8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0110" y="2654968"/>
            <a:ext cx="2726743" cy="3124201"/>
          </a:xfrm>
        </p:spPr>
        <p:txBody>
          <a:bodyPr/>
          <a:lstStyle/>
          <a:p>
            <a:r>
              <a:rPr lang="nl-NL" dirty="0"/>
              <a:t>Algemeen </a:t>
            </a:r>
          </a:p>
          <a:p>
            <a:r>
              <a:rPr lang="nl-NL" dirty="0"/>
              <a:t>Levenscyclus </a:t>
            </a:r>
          </a:p>
          <a:p>
            <a:r>
              <a:rPr lang="nl-NL" dirty="0"/>
              <a:t>Verspreiding</a:t>
            </a:r>
          </a:p>
          <a:p>
            <a:r>
              <a:rPr lang="nl-NL" dirty="0"/>
              <a:t>Symptomen </a:t>
            </a:r>
          </a:p>
          <a:p>
            <a:r>
              <a:rPr lang="nl-NL" dirty="0"/>
              <a:t>Medicijn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F12F776-5028-415F-88E8-A4D79BF40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091" y="780048"/>
            <a:ext cx="4485598" cy="558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3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9703C-2C0C-4342-8C47-B48FEA57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30179"/>
          </a:xfrm>
        </p:spPr>
        <p:txBody>
          <a:bodyPr/>
          <a:lstStyle/>
          <a:p>
            <a:r>
              <a:rPr lang="nl-NL" dirty="0"/>
              <a:t>Algemeen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95AFCA-20D3-415E-A827-585DF2F8D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60359"/>
            <a:ext cx="10018713" cy="4130842"/>
          </a:xfrm>
        </p:spPr>
        <p:txBody>
          <a:bodyPr/>
          <a:lstStyle/>
          <a:p>
            <a:r>
              <a:rPr lang="nl-NL" dirty="0"/>
              <a:t>Familie: </a:t>
            </a:r>
            <a:r>
              <a:rPr lang="nl-NL" dirty="0" err="1"/>
              <a:t>poxvirus</a:t>
            </a:r>
            <a:endParaRPr lang="nl-NL" dirty="0"/>
          </a:p>
          <a:p>
            <a:r>
              <a:rPr lang="nl-NL" dirty="0"/>
              <a:t>Variola virus</a:t>
            </a:r>
          </a:p>
          <a:p>
            <a:r>
              <a:rPr lang="nl-NL" dirty="0" err="1"/>
              <a:t>ds</a:t>
            </a:r>
            <a:r>
              <a:rPr lang="nl-NL" dirty="0"/>
              <a:t> DNA</a:t>
            </a:r>
          </a:p>
          <a:p>
            <a:r>
              <a:rPr lang="nl-NL" dirty="0"/>
              <a:t>Repliceert zich in het cytoplasma van de </a:t>
            </a:r>
            <a:r>
              <a:rPr lang="nl-NL" dirty="0" err="1"/>
              <a:t>hostcel</a:t>
            </a:r>
            <a:endParaRPr lang="nl-NL" dirty="0"/>
          </a:p>
          <a:p>
            <a:r>
              <a:rPr lang="nl-NL" dirty="0"/>
              <a:t>Brede tolerantie grenzen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0803870-5CD1-4129-BF5D-66AB83202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823" y="1220705"/>
            <a:ext cx="35052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CF83A-9FDB-4657-8DC8-6CBB8EEB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059" y="469230"/>
            <a:ext cx="3549121" cy="782053"/>
          </a:xfrm>
        </p:spPr>
        <p:txBody>
          <a:bodyPr/>
          <a:lstStyle/>
          <a:p>
            <a:r>
              <a:rPr lang="nl-NL" sz="4000" dirty="0"/>
              <a:t>Levenscyclus</a:t>
            </a:r>
            <a:r>
              <a:rPr lang="nl-NL" dirty="0"/>
              <a:t> 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5E4DDFE-EE39-49D4-8C51-0A5B2C0A8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58569" y="0"/>
            <a:ext cx="4444568" cy="7029827"/>
          </a:xfr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E8F61D0-222F-4E58-B7FA-C463B976E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8059" y="1251283"/>
            <a:ext cx="5554162" cy="5329989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sz="2400" dirty="0" err="1"/>
              <a:t>ds</a:t>
            </a:r>
            <a:r>
              <a:rPr lang="nl-NL" sz="2400" dirty="0"/>
              <a:t> DNA en eiwitten voor transcriptie en translatie zijn aanwezig in het virus </a:t>
            </a:r>
          </a:p>
          <a:p>
            <a:pPr algn="l"/>
            <a:endParaRPr lang="nl-NL" sz="1100" dirty="0"/>
          </a:p>
          <a:p>
            <a:pPr marL="457200" indent="-457200" algn="l">
              <a:buFont typeface="+mj-lt"/>
              <a:buAutoNum type="arabicPeriod"/>
            </a:pPr>
            <a:r>
              <a:rPr lang="nl-NL" sz="2400" dirty="0"/>
              <a:t>Transcriptie ‘</a:t>
            </a:r>
            <a:r>
              <a:rPr lang="nl-NL" sz="2400" dirty="0" err="1"/>
              <a:t>early</a:t>
            </a:r>
            <a:r>
              <a:rPr lang="nl-NL" sz="2400" dirty="0"/>
              <a:t> </a:t>
            </a:r>
            <a:r>
              <a:rPr lang="nl-NL" sz="2400" dirty="0" err="1"/>
              <a:t>genes</a:t>
            </a:r>
            <a:r>
              <a:rPr lang="nl-NL" sz="2400" dirty="0"/>
              <a:t>’ </a:t>
            </a:r>
          </a:p>
          <a:p>
            <a:pPr marL="457200" indent="-457200" algn="l">
              <a:buFont typeface="+mj-lt"/>
              <a:buAutoNum type="arabicPeriod"/>
            </a:pPr>
            <a:r>
              <a:rPr lang="nl-NL" sz="2400" dirty="0"/>
              <a:t>Translatie ‘</a:t>
            </a:r>
            <a:r>
              <a:rPr lang="nl-NL" sz="2400" dirty="0" err="1"/>
              <a:t>early</a:t>
            </a:r>
            <a:r>
              <a:rPr lang="nl-NL" sz="2400" dirty="0"/>
              <a:t> mRNA’ 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2000" dirty="0">
                <a:sym typeface="Wingdings" panose="05000000000000000000" pitchFamily="2" charset="2"/>
              </a:rPr>
              <a:t> ‘</a:t>
            </a:r>
            <a:r>
              <a:rPr lang="nl-NL" sz="2000" dirty="0" err="1">
                <a:sym typeface="Wingdings" panose="05000000000000000000" pitchFamily="2" charset="2"/>
              </a:rPr>
              <a:t>early</a:t>
            </a:r>
            <a:r>
              <a:rPr lang="nl-NL" sz="2000" dirty="0">
                <a:sym typeface="Wingdings" panose="05000000000000000000" pitchFamily="2" charset="2"/>
              </a:rPr>
              <a:t> eiwitten’</a:t>
            </a:r>
            <a:endParaRPr lang="nl-NL" sz="2000" dirty="0"/>
          </a:p>
          <a:p>
            <a:pPr marL="457200" indent="-457200" algn="l">
              <a:buFont typeface="+mj-lt"/>
              <a:buAutoNum type="arabicPeriod"/>
            </a:pPr>
            <a:r>
              <a:rPr lang="nl-NL" sz="2400" dirty="0"/>
              <a:t>DNA replicatie met ‘</a:t>
            </a:r>
            <a:r>
              <a:rPr lang="nl-NL" sz="2400" dirty="0" err="1"/>
              <a:t>early</a:t>
            </a:r>
            <a:r>
              <a:rPr lang="nl-NL" sz="2400" dirty="0"/>
              <a:t> eiwitten’ </a:t>
            </a:r>
          </a:p>
          <a:p>
            <a:pPr algn="r"/>
            <a:r>
              <a:rPr lang="nl-NL" sz="2000" dirty="0">
                <a:solidFill>
                  <a:schemeClr val="accent1">
                    <a:lumMod val="75000"/>
                  </a:schemeClr>
                </a:solidFill>
              </a:rPr>
              <a:t>Ander reading frame</a:t>
            </a:r>
            <a:endParaRPr lang="nl-NL"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nl-NL" sz="2400" dirty="0"/>
              <a:t>Transcriptie ‘late </a:t>
            </a:r>
            <a:r>
              <a:rPr lang="nl-NL" sz="2400" dirty="0" err="1"/>
              <a:t>genes</a:t>
            </a:r>
            <a:r>
              <a:rPr lang="nl-NL" sz="2400" dirty="0"/>
              <a:t>’</a:t>
            </a:r>
          </a:p>
          <a:p>
            <a:pPr marL="457200" indent="-457200" algn="l">
              <a:buFont typeface="+mj-lt"/>
              <a:buAutoNum type="arabicPeriod"/>
            </a:pPr>
            <a:r>
              <a:rPr lang="nl-NL" sz="2400" dirty="0"/>
              <a:t>Translatie ‘late mRNA’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2000" dirty="0">
                <a:sym typeface="Wingdings" panose="05000000000000000000" pitchFamily="2" charset="2"/>
              </a:rPr>
              <a:t> ‘late eiwitten’</a:t>
            </a:r>
            <a:endParaRPr lang="nl-NL" sz="2000" dirty="0"/>
          </a:p>
          <a:p>
            <a:pPr marL="457200" indent="-457200" algn="l">
              <a:buFont typeface="+mj-lt"/>
              <a:buAutoNum type="arabicPeriod"/>
            </a:pPr>
            <a:r>
              <a:rPr lang="nl-NL" sz="2400" dirty="0"/>
              <a:t>Met ‘late eiwitten’ wordt de nieuwe virus cel opgebouwd. </a:t>
            </a:r>
            <a:r>
              <a:rPr lang="nl-NL" sz="2400" dirty="0" err="1"/>
              <a:t>Bijv</a:t>
            </a:r>
            <a:r>
              <a:rPr lang="nl-NL" sz="2400" dirty="0"/>
              <a:t> </a:t>
            </a:r>
            <a:r>
              <a:rPr lang="nl-NL" sz="2400" dirty="0" err="1"/>
              <a:t>capsides</a:t>
            </a:r>
            <a:r>
              <a:rPr lang="nl-NL" sz="2400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272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A3572-911E-4580-B21D-D40B7066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14400"/>
          </a:xfrm>
        </p:spPr>
        <p:txBody>
          <a:bodyPr/>
          <a:lstStyle/>
          <a:p>
            <a:r>
              <a:rPr lang="nl-NL" dirty="0"/>
              <a:t>Verspreiding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32558C-A9B4-49F1-865D-BCDB8380D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6769"/>
            <a:ext cx="10018713" cy="1792705"/>
          </a:xfrm>
        </p:spPr>
        <p:txBody>
          <a:bodyPr/>
          <a:lstStyle/>
          <a:p>
            <a:r>
              <a:rPr lang="nl-NL" dirty="0"/>
              <a:t>Luchtwegen</a:t>
            </a:r>
          </a:p>
          <a:p>
            <a:r>
              <a:rPr lang="nl-NL" dirty="0"/>
              <a:t>Lymfeklieren; milt; beenmerg en bloed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B3E542E-04E6-48C6-B69B-A3D04DF6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058" y="1816769"/>
            <a:ext cx="3039965" cy="411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1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1EE94-FFE9-4E78-87C7-8884AE40E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26432"/>
          </a:xfrm>
        </p:spPr>
        <p:txBody>
          <a:bodyPr/>
          <a:lstStyle/>
          <a:p>
            <a:r>
              <a:rPr lang="nl-NL" dirty="0"/>
              <a:t>Symptomen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A68044-EFEE-41E1-BC2E-B5B5A6908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612233"/>
            <a:ext cx="5951206" cy="4178967"/>
          </a:xfrm>
        </p:spPr>
        <p:txBody>
          <a:bodyPr/>
          <a:lstStyle/>
          <a:p>
            <a:r>
              <a:rPr lang="nl-NL" dirty="0"/>
              <a:t>9-11 dagen: Griepsymptomen</a:t>
            </a:r>
          </a:p>
          <a:p>
            <a:r>
              <a:rPr lang="nl-NL" dirty="0"/>
              <a:t>12-14 dagen: Huidafwijkingen </a:t>
            </a:r>
            <a:r>
              <a:rPr lang="nl-NL" dirty="0">
                <a:sym typeface="Wingdings" panose="05000000000000000000" pitchFamily="2" charset="2"/>
              </a:rPr>
              <a:t> ‘pokken’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Beginnen vaak in het gezicht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Haarvaten; slijmvliezen; slokdarm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Endotheelcellen   Membraan knapt  Pus  Verspreiding virus </a:t>
            </a:r>
          </a:p>
          <a:p>
            <a:pPr marL="457200" lvl="1" indent="0">
              <a:buNone/>
            </a:pP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89A49C1-E6CA-46B2-9A98-A0E13C9B3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80" y="1538265"/>
            <a:ext cx="3464344" cy="478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2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1811CA-B492-400E-83BE-9ADBD359A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8601"/>
            <a:ext cx="10018713" cy="5562600"/>
          </a:xfrm>
        </p:spPr>
        <p:txBody>
          <a:bodyPr>
            <a:normAutofit/>
          </a:bodyPr>
          <a:lstStyle/>
          <a:p>
            <a:r>
              <a:rPr lang="nl-NL" dirty="0" err="1">
                <a:sym typeface="Wingdings" panose="05000000000000000000" pitchFamily="2" charset="2"/>
              </a:rPr>
              <a:t>Blackpox</a:t>
            </a:r>
            <a:r>
              <a:rPr lang="nl-NL" dirty="0">
                <a:sym typeface="Wingdings" panose="05000000000000000000" pitchFamily="2" charset="2"/>
              </a:rPr>
              <a:t>  volwassene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Inwendige bloedingen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Dodelijk na 5/7 dagen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2% </a:t>
            </a:r>
          </a:p>
          <a:p>
            <a:r>
              <a:rPr lang="nl-NL" dirty="0" err="1">
                <a:sym typeface="Wingdings" panose="05000000000000000000" pitchFamily="2" charset="2"/>
              </a:rPr>
              <a:t>Modefied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smallpox</a:t>
            </a:r>
            <a:r>
              <a:rPr lang="nl-NL" dirty="0">
                <a:sym typeface="Wingdings" panose="05000000000000000000" pitchFamily="2" charset="2"/>
              </a:rPr>
              <a:t>  gevaccineerde mensen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Geen koorts </a:t>
            </a:r>
          </a:p>
          <a:p>
            <a:r>
              <a:rPr lang="nl-NL" dirty="0" err="1">
                <a:sym typeface="Wingdings" panose="05000000000000000000" pitchFamily="2" charset="2"/>
              </a:rPr>
              <a:t>Malignant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smallpox</a:t>
            </a:r>
            <a:r>
              <a:rPr lang="nl-NL" dirty="0">
                <a:sym typeface="Wingdings" panose="05000000000000000000" pitchFamily="2" charset="2"/>
              </a:rPr>
              <a:t>  kinderen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Dodelijk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Blaren </a:t>
            </a:r>
          </a:p>
        </p:txBody>
      </p:sp>
    </p:spTree>
    <p:extLst>
      <p:ext uri="{BB962C8B-B14F-4D97-AF65-F5344CB8AC3E}">
        <p14:creationId xmlns:p14="http://schemas.microsoft.com/office/powerpoint/2010/main" val="336477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C3976-F289-4B1D-BA9B-CD481756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93294"/>
            <a:ext cx="10018713" cy="998621"/>
          </a:xfrm>
        </p:spPr>
        <p:txBody>
          <a:bodyPr/>
          <a:lstStyle/>
          <a:p>
            <a:r>
              <a:rPr lang="nl-NL" dirty="0"/>
              <a:t>Medicijn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F81858-CE68-4051-B76B-346351B1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91915"/>
            <a:ext cx="9717090" cy="2911642"/>
          </a:xfrm>
        </p:spPr>
        <p:txBody>
          <a:bodyPr/>
          <a:lstStyle/>
          <a:p>
            <a:r>
              <a:rPr lang="nl-NL" dirty="0"/>
              <a:t>Medicijn hebben we niet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Vaccinatie wel </a:t>
            </a:r>
          </a:p>
          <a:p>
            <a:r>
              <a:rPr lang="nl-NL" dirty="0" err="1"/>
              <a:t>Koepokvirus</a:t>
            </a:r>
            <a:r>
              <a:rPr lang="nl-NL" dirty="0"/>
              <a:t> veroorzaakt Vaccinia </a:t>
            </a:r>
            <a:r>
              <a:rPr lang="nl-NL" dirty="0">
                <a:sym typeface="Wingdings" panose="05000000000000000000" pitchFamily="2" charset="2"/>
              </a:rPr>
              <a:t> Geen effect op mensen</a:t>
            </a:r>
            <a:endParaRPr lang="nl-NL" dirty="0"/>
          </a:p>
          <a:p>
            <a:r>
              <a:rPr lang="nl-NL" dirty="0" err="1"/>
              <a:t>Vacca</a:t>
            </a:r>
            <a:r>
              <a:rPr lang="nl-NL" dirty="0"/>
              <a:t> = koe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b="1" dirty="0">
                <a:sym typeface="Wingdings" panose="05000000000000000000" pitchFamily="2" charset="2"/>
              </a:rPr>
              <a:t>Vacc</a:t>
            </a:r>
            <a:r>
              <a:rPr lang="nl-NL" dirty="0">
                <a:sym typeface="Wingdings" panose="05000000000000000000" pitchFamily="2" charset="2"/>
              </a:rPr>
              <a:t>inatie 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FB75F4D-41DB-407B-896F-DC00395F5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652" y="3751246"/>
            <a:ext cx="5334000" cy="299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5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A2CC53-089F-4854-BF1D-9D2A46F63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289" y="429125"/>
            <a:ext cx="10018713" cy="3124201"/>
          </a:xfrm>
        </p:spPr>
        <p:txBody>
          <a:bodyPr/>
          <a:lstStyle/>
          <a:p>
            <a:r>
              <a:rPr lang="nl-NL" dirty="0"/>
              <a:t>Sinds de 2</a:t>
            </a:r>
            <a:r>
              <a:rPr lang="nl-NL" baseline="30000" dirty="0"/>
              <a:t>e</a:t>
            </a:r>
            <a:r>
              <a:rPr lang="nl-NL" dirty="0"/>
              <a:t> helft van de jaren zeventig is </a:t>
            </a:r>
            <a:r>
              <a:rPr lang="nl-NL" dirty="0" err="1"/>
              <a:t>smallpox</a:t>
            </a:r>
            <a:r>
              <a:rPr lang="nl-NL" dirty="0"/>
              <a:t> niet meer voorgekomen.</a:t>
            </a:r>
          </a:p>
          <a:p>
            <a:r>
              <a:rPr lang="nl-NL" dirty="0"/>
              <a:t>Dit is alleen mogelijk door:</a:t>
            </a:r>
          </a:p>
          <a:p>
            <a:pPr lvl="1"/>
            <a:r>
              <a:rPr lang="nl-NL" dirty="0"/>
              <a:t>Effectief vaccin</a:t>
            </a:r>
          </a:p>
          <a:p>
            <a:pPr lvl="1"/>
            <a:r>
              <a:rPr lang="nl-NL" dirty="0"/>
              <a:t>Geen dragers</a:t>
            </a:r>
          </a:p>
          <a:p>
            <a:pPr lvl="1"/>
            <a:r>
              <a:rPr lang="nl-NL" dirty="0"/>
              <a:t>Geen dierlijke variant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F7D8B03-1B62-444E-ACD3-A51F5075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645" y="3553326"/>
            <a:ext cx="4308308" cy="241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19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2181</TotalTime>
  <Words>228</Words>
  <Application>Microsoft Office PowerPoint</Application>
  <PresentationFormat>Breedbeeld</PresentationFormat>
  <Paragraphs>62</Paragraphs>
  <Slides>10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Parallax</vt:lpstr>
      <vt:lpstr>SMALLPOX</vt:lpstr>
      <vt:lpstr>Inhoud</vt:lpstr>
      <vt:lpstr>Algemeen </vt:lpstr>
      <vt:lpstr>Levenscyclus </vt:lpstr>
      <vt:lpstr>Verspreiding</vt:lpstr>
      <vt:lpstr>Symptomen </vt:lpstr>
      <vt:lpstr>PowerPoint-presentatie</vt:lpstr>
      <vt:lpstr>Medicijn </vt:lpstr>
      <vt:lpstr>PowerPoint-presentatie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SMALLPOX</dc:title>
  <dc:creator>Valerie Verhalle</dc:creator>
  <cp:lastModifiedBy>Valerie Verhalle</cp:lastModifiedBy>
  <cp:revision>25</cp:revision>
  <dcterms:created xsi:type="dcterms:W3CDTF">2018-02-24T08:43:32Z</dcterms:created>
  <dcterms:modified xsi:type="dcterms:W3CDTF">2018-02-26T13:06:07Z</dcterms:modified>
</cp:coreProperties>
</file>