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4" autoAdjust="0"/>
    <p:restoredTop sz="86435" autoAdjust="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71E62-EBF0-4649-9052-7709FC979550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E0F59-38C1-447B-9BC3-C1D9D946CF0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92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"weighted average" allows for the fact that there won't be equal amounts of the various isotopes. The example coming up should make that clear.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you had 123 typical atoms of boron. 23 of these would be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and 100 would be 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total mass of these would be (23 x 10) + (100 x 11) = 1330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mass of these 123 atoms would be 1330 / 123 = 10.8 (to 3 significant figures).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10.8 is the relative atomic mass of boron.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the effect of the "weighted" average. A simple average of 10 and 11 is, of course, 10.5. Our answer of 10.8 allows for the fact that there are a lot more of the heavier isotope of boron - and so the "weighted" average ought to be closer to that.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E0F59-38C1-447B-9BC3-C1D9D946CF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96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E0F59-38C1-447B-9BC3-C1D9D946CF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60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4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1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0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01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6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7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55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5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4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936D-3333-4492-9063-DD321627EDAA}" type="datetimeFigureOut">
              <a:rPr lang="en-GB" smtClean="0"/>
              <a:t>21/10/2016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E55B5-4B4D-4BF2-8F6C-C8502772FC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84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ldbook.iupac.org/R05271.html" TargetMode="External"/><Relationship Id="rId5" Type="http://schemas.openxmlformats.org/officeDocument/2006/relationships/hyperlink" Target="http://goldbook.iupac.org/E02063.html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Analyse Massa Spectra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kstvak 3"/>
          <p:cNvSpPr txBox="1"/>
          <p:nvPr/>
        </p:nvSpPr>
        <p:spPr>
          <a:xfrm>
            <a:off x="9631555" y="6488668"/>
            <a:ext cx="256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I.Paffen</a:t>
            </a:r>
            <a:r>
              <a:rPr lang="nl-NL" dirty="0" smtClean="0"/>
              <a:t>, HAN 20-10-2016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2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Massa Spectrum van één element</a:t>
            </a:r>
            <a:endParaRPr lang="en-GB" dirty="0"/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84483"/>
              </p:ext>
            </p:extLst>
          </p:nvPr>
        </p:nvGraphicFramePr>
        <p:xfrm>
          <a:off x="1081793" y="4656993"/>
          <a:ext cx="4572000" cy="13716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, Arial"/>
                        </a:rPr>
                        <a:t>The </a:t>
                      </a:r>
                      <a:r>
                        <a:rPr lang="en-US" dirty="0">
                          <a:latin typeface="Helvetica, Arial"/>
                        </a:rPr>
                        <a:t>two isotopes (with their relative abundances) are: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Helvetica, Arial"/>
                        </a:rPr>
                        <a:t>boron-10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Helvetica, Arial"/>
                        </a:rPr>
                        <a:t>23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Helvetica, Arial"/>
                        </a:rPr>
                        <a:t>boron-11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latin typeface="Helvetica, Arial"/>
                        </a:rPr>
                        <a:t>100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2356" y="26980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mass spectrum for boron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1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://www.chemguide.co.uk/analysis/masspec/bmasspe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306966"/>
            <a:ext cx="5803123" cy="323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hemguide.co.uk/analysis/masspec/paddin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4683736"/>
            <a:ext cx="952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chemguide.co.uk/analysis/masspec/paddin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4683736"/>
            <a:ext cx="952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1262847" y="6146365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Helvetica, Arial"/>
              </a:rPr>
              <a:t>10.8 is the relative atomic mass of boron.</a:t>
            </a:r>
            <a:endParaRPr lang="en-GB" dirty="0"/>
          </a:p>
        </p:txBody>
      </p:sp>
      <p:sp>
        <p:nvSpPr>
          <p:cNvPr id="9" name="Rechthoek 8"/>
          <p:cNvSpPr/>
          <p:nvPr/>
        </p:nvSpPr>
        <p:spPr>
          <a:xfrm>
            <a:off x="135988" y="6478961"/>
            <a:ext cx="6799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http://www.chemguide.co.uk/analysis/masspec/elements.html#top</a:t>
            </a:r>
          </a:p>
        </p:txBody>
      </p:sp>
    </p:spTree>
    <p:extLst>
      <p:ext uri="{BB962C8B-B14F-4D97-AF65-F5344CB8AC3E}">
        <p14:creationId xmlns:p14="http://schemas.microsoft.com/office/powerpoint/2010/main" val="37930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Massa spectrum van Cl</a:t>
            </a:r>
            <a:r>
              <a:rPr lang="nl-NL" baseline="-25000" dirty="0" smtClean="0"/>
              <a:t>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Chlorine has two isotopes, </a:t>
            </a:r>
            <a:r>
              <a:rPr lang="en-US" baseline="30000" dirty="0"/>
              <a:t>35</a:t>
            </a:r>
            <a:r>
              <a:rPr lang="en-US" dirty="0"/>
              <a:t>Cl and </a:t>
            </a:r>
            <a:r>
              <a:rPr lang="en-US" baseline="30000" dirty="0"/>
              <a:t>37</a:t>
            </a:r>
            <a:r>
              <a:rPr lang="en-US" dirty="0"/>
              <a:t>Cl, in the approximate ratio of 3 atoms of </a:t>
            </a:r>
            <a:r>
              <a:rPr lang="en-US" baseline="30000" dirty="0"/>
              <a:t>35</a:t>
            </a:r>
            <a:r>
              <a:rPr lang="en-US" dirty="0"/>
              <a:t>Cl to 1 </a:t>
            </a:r>
            <a:endParaRPr lang="en-GB" dirty="0"/>
          </a:p>
        </p:txBody>
      </p:sp>
      <p:pic>
        <p:nvPicPr>
          <p:cNvPr id="2052" name="Picture 4" descr="http://www.chemguide.co.uk/analysis/masspec/clmasspe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62" y="2916165"/>
            <a:ext cx="4508500" cy="315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www.chemguide.co.uk/analysis/masspec/cl2e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526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hemguide.co.uk/analysis/masspec/paddin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381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Fragmentatie patroon van Cl</a:t>
            </a:r>
            <a:r>
              <a:rPr lang="nl-NL" baseline="-25000" dirty="0" smtClean="0"/>
              <a:t>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8" name="Picture 6" descr="http://www.chemguide.co.uk/analysis/masspec/cl2eq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056" y="2174924"/>
            <a:ext cx="7899310" cy="88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chemguide.co.uk/analysis/masspec/cl2overallm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85" y="2445169"/>
            <a:ext cx="6548315" cy="311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135988" y="6352349"/>
            <a:ext cx="6799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http://www.chemguide.co.uk/analysis/masspec/elements.html#top</a:t>
            </a:r>
          </a:p>
        </p:txBody>
      </p:sp>
    </p:spTree>
    <p:extLst>
      <p:ext uri="{BB962C8B-B14F-4D97-AF65-F5344CB8AC3E}">
        <p14:creationId xmlns:p14="http://schemas.microsoft.com/office/powerpoint/2010/main" val="42073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Ethyleen</a:t>
            </a:r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212" y="1359732"/>
            <a:ext cx="10944699" cy="5381142"/>
          </a:xfrm>
          <a:prstGeom prst="rect">
            <a:avLst/>
          </a:prstGeom>
        </p:spPr>
      </p:pic>
      <p:pic>
        <p:nvPicPr>
          <p:cNvPr id="4099" name="Picture 3" descr="C2H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55" y="0"/>
            <a:ext cx="1746885" cy="142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95857" y="173826"/>
            <a:ext cx="5905939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  <a:hlinkClick r:id="rId5" tooltip="IUPAC definition of empirical formula"/>
              </a:rPr>
              <a:t>Formula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en-US" alt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  <a:hlinkClick r:id="rId6" tooltip="IUPAC definition of relative molecular mass (molecular weight)"/>
              </a:rPr>
              <a:t>Molecular weight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28.0532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Chemical structure: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5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80008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0" y="6640616"/>
            <a:ext cx="92249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http://webbook.nist.gov/cgi/cbook.cgi?Spec=C74851&amp;Index=0&amp;Type=Mass&amp;Large=on&amp;SVG=on</a:t>
            </a:r>
          </a:p>
        </p:txBody>
      </p:sp>
    </p:spTree>
    <p:extLst>
      <p:ext uri="{BB962C8B-B14F-4D97-AF65-F5344CB8AC3E}">
        <p14:creationId xmlns:p14="http://schemas.microsoft.com/office/powerpoint/2010/main" val="26381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55" y="486127"/>
            <a:ext cx="9557825" cy="5885745"/>
          </a:xfrm>
        </p:spPr>
      </p:pic>
      <p:sp>
        <p:nvSpPr>
          <p:cNvPr id="2" name="Rechthoek 1"/>
          <p:cNvSpPr/>
          <p:nvPr/>
        </p:nvSpPr>
        <p:spPr>
          <a:xfrm>
            <a:off x="220393" y="6408621"/>
            <a:ext cx="6700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http://www.chemguide.co.uk/analysis/masspec/pentanemspec.GIF</a:t>
            </a:r>
          </a:p>
        </p:txBody>
      </p:sp>
    </p:spTree>
    <p:extLst>
      <p:ext uri="{BB962C8B-B14F-4D97-AF65-F5344CB8AC3E}">
        <p14:creationId xmlns:p14="http://schemas.microsoft.com/office/powerpoint/2010/main" val="11781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Spectum</a:t>
            </a:r>
            <a:r>
              <a:rPr lang="nl-NL" dirty="0" smtClean="0"/>
              <a:t> of dipeptide</a:t>
            </a:r>
            <a:endParaRPr lang="en-GB" dirty="0"/>
          </a:p>
        </p:txBody>
      </p:sp>
      <p:sp>
        <p:nvSpPr>
          <p:cNvPr id="4" name="Rechthoek 3"/>
          <p:cNvSpPr/>
          <p:nvPr/>
        </p:nvSpPr>
        <p:spPr>
          <a:xfrm>
            <a:off x="838200" y="2067315"/>
            <a:ext cx="1020024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Wingdings" panose="05000000000000000000" pitchFamily="2" charset="2"/>
              </a:rPr>
              <a:t>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You have analyzed a sample by MS of which you know it contains a dipeptide. A single peak with an </a:t>
            </a:r>
            <a:r>
              <a:rPr lang="en-US" sz="2800" b="0" i="1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m/</a:t>
            </a:r>
            <a:r>
              <a:rPr lang="en-US" sz="2800" b="0" i="1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r>
              <a:rPr lang="en-US" sz="2800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329 [M+H]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was found. The results of the amino acid composition was not really clear but it showed that the peptide was composed of only aromatic amino acids. (</a:t>
            </a:r>
            <a:r>
              <a:rPr lang="en-US" sz="2800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fenylalanine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Mw=165, </a:t>
            </a:r>
            <a:r>
              <a:rPr lang="en-US" sz="2800" b="0" i="0" u="none" strike="noStrike" baseline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tryptophane</a:t>
            </a:r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Mw = 204, tyrosine Mw = 181)</a:t>
            </a:r>
          </a:p>
          <a:p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sz="1100" dirty="0"/>
          </a:p>
          <a:p>
            <a:r>
              <a:rPr lang="en-US" sz="2400" dirty="0"/>
              <a:t>Of which amino acids </a:t>
            </a:r>
            <a:r>
              <a:rPr lang="en-US" sz="2400" dirty="0" smtClean="0"/>
              <a:t>is the </a:t>
            </a:r>
            <a:r>
              <a:rPr lang="en-US" sz="2400" dirty="0"/>
              <a:t>peptide </a:t>
            </a:r>
            <a:r>
              <a:rPr lang="en-US" sz="2400" dirty="0" smtClean="0"/>
              <a:t>composed</a:t>
            </a:r>
            <a:r>
              <a:rPr lang="en-US" sz="2400" dirty="0"/>
              <a:t>?</a:t>
            </a:r>
          </a:p>
          <a:p>
            <a:endParaRPr lang="en-US" sz="1100" b="0" i="0" u="none" strike="noStrike" baseline="0" dirty="0" smtClean="0">
              <a:solidFill>
                <a:srgbClr val="00000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788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Bronnen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Voor de afbeeldingen is het internet geraadpleegd op 20-10-2016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45937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Breedbeeld</PresentationFormat>
  <Paragraphs>37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Helvetica, Arial</vt:lpstr>
      <vt:lpstr>Wingdings</vt:lpstr>
      <vt:lpstr>Kantoorthema</vt:lpstr>
      <vt:lpstr>Analyse Massa Spectra</vt:lpstr>
      <vt:lpstr>Massa Spectrum van één element</vt:lpstr>
      <vt:lpstr>Massa spectrum van Cl2</vt:lpstr>
      <vt:lpstr>Fragmentatie patroon van Cl2</vt:lpstr>
      <vt:lpstr>Ethyleen</vt:lpstr>
      <vt:lpstr>PowerPoint-presentatie</vt:lpstr>
      <vt:lpstr>Spectum of dipeptide</vt:lpstr>
      <vt:lpstr>Bronnen</vt:lpstr>
    </vt:vector>
  </TitlesOfParts>
  <Company>Hogeschool van Arnhem en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Massa Spectra</dc:title>
  <dc:creator>Paffen Ingrid</dc:creator>
  <cp:lastModifiedBy>Paffen Ingrid</cp:lastModifiedBy>
  <cp:revision>3</cp:revision>
  <dcterms:created xsi:type="dcterms:W3CDTF">2016-10-18T10:37:39Z</dcterms:created>
  <dcterms:modified xsi:type="dcterms:W3CDTF">2016-10-21T13:12:35Z</dcterms:modified>
</cp:coreProperties>
</file>